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81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A4FC-02B3-4650-BC4F-88F2EED6177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47-7A1A-4D9F-B351-59554E22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0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A4FC-02B3-4650-BC4F-88F2EED6177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47-7A1A-4D9F-B351-59554E22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5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A4FC-02B3-4650-BC4F-88F2EED6177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47-7A1A-4D9F-B351-59554E22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1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A4FC-02B3-4650-BC4F-88F2EED6177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47-7A1A-4D9F-B351-59554E22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9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A4FC-02B3-4650-BC4F-88F2EED6177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47-7A1A-4D9F-B351-59554E22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2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A4FC-02B3-4650-BC4F-88F2EED6177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47-7A1A-4D9F-B351-59554E22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6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A4FC-02B3-4650-BC4F-88F2EED6177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47-7A1A-4D9F-B351-59554E22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1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A4FC-02B3-4650-BC4F-88F2EED6177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47-7A1A-4D9F-B351-59554E22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2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A4FC-02B3-4650-BC4F-88F2EED6177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47-7A1A-4D9F-B351-59554E22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6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A4FC-02B3-4650-BC4F-88F2EED6177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47-7A1A-4D9F-B351-59554E22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0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A4FC-02B3-4650-BC4F-88F2EED6177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30347-7A1A-4D9F-B351-59554E22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6A4FC-02B3-4650-BC4F-88F2EED6177B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30347-7A1A-4D9F-B351-59554E22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5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14351" y="1152526"/>
            <a:ext cx="161924" cy="120014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66756" y="1337012"/>
            <a:ext cx="145352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Search by township, range, and section, river mile, parcel ID, address, </a:t>
            </a:r>
            <a:r>
              <a:rPr lang="en-US" sz="1000" dirty="0" err="1" smtClean="0"/>
              <a:t>lat</a:t>
            </a:r>
            <a:r>
              <a:rPr lang="en-US" sz="1000" dirty="0" smtClean="0"/>
              <a:t>/long coordinates, project area, or area of interest</a:t>
            </a:r>
            <a:endParaRPr lang="en-US" sz="1000" dirty="0"/>
          </a:p>
        </p:txBody>
      </p:sp>
      <p:cxnSp>
        <p:nvCxnSpPr>
          <p:cNvPr id="11" name="Elbow Connector 45"/>
          <p:cNvCxnSpPr/>
          <p:nvPr/>
        </p:nvCxnSpPr>
        <p:spPr>
          <a:xfrm rot="16200000" flipV="1">
            <a:off x="1405385" y="1002994"/>
            <a:ext cx="722878" cy="362531"/>
          </a:xfrm>
          <a:prstGeom prst="curvedConnector3">
            <a:avLst>
              <a:gd name="adj1" fmla="val 34188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40766" y="938212"/>
            <a:ext cx="20386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Hyperlinks to NRDP, MSL, Map Book, and help documents</a:t>
            </a:r>
            <a:endParaRPr lang="en-US" sz="1100" dirty="0"/>
          </a:p>
        </p:txBody>
      </p:sp>
      <p:cxnSp>
        <p:nvCxnSpPr>
          <p:cNvPr id="13" name="Straight Arrow Connector 4"/>
          <p:cNvCxnSpPr>
            <a:stCxn id="12" idx="0"/>
          </p:cNvCxnSpPr>
          <p:nvPr/>
        </p:nvCxnSpPr>
        <p:spPr>
          <a:xfrm rot="5400000" flipH="1" flipV="1">
            <a:off x="6005554" y="551914"/>
            <a:ext cx="440816" cy="331781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49848" y="1065878"/>
            <a:ext cx="125399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Legend and Layers</a:t>
            </a:r>
            <a:endParaRPr lang="en-US" sz="1100" dirty="0"/>
          </a:p>
        </p:txBody>
      </p:sp>
      <p:cxnSp>
        <p:nvCxnSpPr>
          <p:cNvPr id="15" name="Straight Arrow Connector 9"/>
          <p:cNvCxnSpPr/>
          <p:nvPr/>
        </p:nvCxnSpPr>
        <p:spPr>
          <a:xfrm flipV="1">
            <a:off x="11096505" y="580063"/>
            <a:ext cx="583841" cy="485814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16780" y="5859245"/>
            <a:ext cx="229986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Lat</a:t>
            </a:r>
            <a:r>
              <a:rPr lang="en-US" sz="1100" dirty="0" smtClean="0"/>
              <a:t>/long coordinates. Click cross icon to set coordinates in one position.</a:t>
            </a:r>
            <a:endParaRPr lang="en-US" sz="1100" dirty="0"/>
          </a:p>
        </p:txBody>
      </p:sp>
      <p:cxnSp>
        <p:nvCxnSpPr>
          <p:cNvPr id="17" name="Straight Arrow Connector 12"/>
          <p:cNvCxnSpPr/>
          <p:nvPr/>
        </p:nvCxnSpPr>
        <p:spPr>
          <a:xfrm rot="10800000" flipV="1">
            <a:off x="438037" y="6153064"/>
            <a:ext cx="578746" cy="439323"/>
          </a:xfrm>
          <a:prstGeom prst="bentConnector3">
            <a:avLst>
              <a:gd name="adj1" fmla="val 98151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2"/>
          <p:cNvCxnSpPr/>
          <p:nvPr/>
        </p:nvCxnSpPr>
        <p:spPr>
          <a:xfrm rot="10800000" flipV="1">
            <a:off x="1926886" y="777518"/>
            <a:ext cx="668859" cy="212541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02064" y="589950"/>
            <a:ext cx="12860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Click to draw point or area of interest</a:t>
            </a:r>
            <a:endParaRPr lang="en-US" sz="1000" dirty="0"/>
          </a:p>
        </p:txBody>
      </p:sp>
      <p:cxnSp>
        <p:nvCxnSpPr>
          <p:cNvPr id="22" name="Straight Arrow Connector 95"/>
          <p:cNvCxnSpPr/>
          <p:nvPr/>
        </p:nvCxnSpPr>
        <p:spPr>
          <a:xfrm rot="5400000" flipH="1" flipV="1">
            <a:off x="11679745" y="756958"/>
            <a:ext cx="451178" cy="166660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56412" y="2295756"/>
            <a:ext cx="14535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Type in search box and then select from options. Do not press </a:t>
            </a:r>
            <a:r>
              <a:rPr lang="en-US" sz="1000" i="1" dirty="0" smtClean="0"/>
              <a:t>Enter</a:t>
            </a:r>
            <a:r>
              <a:rPr lang="en-US" sz="1000" dirty="0" smtClean="0"/>
              <a:t> or the search icon.</a:t>
            </a:r>
            <a:endParaRPr lang="en-US" sz="10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585558" y="1752600"/>
            <a:ext cx="38119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64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158"/>
            <a:ext cx="12192000" cy="6880158"/>
          </a:xfrm>
          <a:prstGeom prst="rect">
            <a:avLst/>
          </a:prstGeom>
        </p:spPr>
      </p:pic>
      <p:cxnSp>
        <p:nvCxnSpPr>
          <p:cNvPr id="3" name="Straight Arrow Connector 39"/>
          <p:cNvCxnSpPr/>
          <p:nvPr/>
        </p:nvCxnSpPr>
        <p:spPr>
          <a:xfrm rot="10800000">
            <a:off x="1552584" y="914402"/>
            <a:ext cx="1193441" cy="114298"/>
          </a:xfrm>
          <a:prstGeom prst="bent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314575" y="714345"/>
            <a:ext cx="141623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Click to </a:t>
            </a:r>
            <a:r>
              <a:rPr lang="en-US" sz="1000" dirty="0" smtClean="0"/>
              <a:t>open </a:t>
            </a:r>
            <a:r>
              <a:rPr lang="en-US" sz="1000" dirty="0" err="1" smtClean="0"/>
              <a:t>basemap</a:t>
            </a:r>
            <a:r>
              <a:rPr lang="en-US" sz="1000" dirty="0" smtClean="0"/>
              <a:t> gallery to choose a different </a:t>
            </a:r>
            <a:r>
              <a:rPr lang="en-US" sz="1000" dirty="0" err="1" smtClean="0"/>
              <a:t>basemap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7094186" y="652792"/>
            <a:ext cx="208089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Layer List. Click layers on and off.</a:t>
            </a:r>
            <a:endParaRPr lang="en-US" sz="11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175081" y="714345"/>
            <a:ext cx="788069" cy="69252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24291" y="5381819"/>
            <a:ext cx="2080895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Click on two different imagery layers to use with the swipe tool</a:t>
            </a:r>
            <a:r>
              <a:rPr lang="en-US" sz="1100" dirty="0" smtClean="0"/>
              <a:t>. Then click on the swipe tool and choose one of these layers from the dropdown menu.</a:t>
            </a:r>
            <a:endParaRPr lang="en-US" sz="1100" dirty="0"/>
          </a:p>
        </p:txBody>
      </p:sp>
      <p:cxnSp>
        <p:nvCxnSpPr>
          <p:cNvPr id="33" name="Straight Arrow Connector 18"/>
          <p:cNvCxnSpPr>
            <a:stCxn id="32" idx="1"/>
          </p:cNvCxnSpPr>
          <p:nvPr/>
        </p:nvCxnSpPr>
        <p:spPr>
          <a:xfrm rot="10800000">
            <a:off x="447675" y="1171575"/>
            <a:ext cx="6876616" cy="4679604"/>
          </a:xfrm>
          <a:prstGeom prst="curvedConnector3">
            <a:avLst>
              <a:gd name="adj1" fmla="val 101250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405186" y="5267327"/>
            <a:ext cx="497306" cy="406566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405186" y="5673893"/>
            <a:ext cx="497306" cy="26500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 rot="10800000" flipV="1">
            <a:off x="3857625" y="1423999"/>
            <a:ext cx="452220" cy="281003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771901" y="959665"/>
            <a:ext cx="511355" cy="464334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49"/>
            <a:ext cx="12192000" cy="660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2155" y="1266944"/>
            <a:ext cx="208089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Click to turn on Parcels dissolved by owner </a:t>
            </a:r>
            <a:r>
              <a:rPr lang="en-US" sz="1100" dirty="0" smtClean="0"/>
              <a:t>name. If two adjacent parcels have the same owner, this layer shows them dissolved together. Undissolved parcels are shown by default.</a:t>
            </a:r>
            <a:endParaRPr lang="en-US" sz="1100" dirty="0"/>
          </a:p>
        </p:txBody>
      </p:sp>
      <p:cxnSp>
        <p:nvCxnSpPr>
          <p:cNvPr id="4" name="Elbow Connector 16"/>
          <p:cNvCxnSpPr/>
          <p:nvPr/>
        </p:nvCxnSpPr>
        <p:spPr>
          <a:xfrm>
            <a:off x="9163050" y="2371725"/>
            <a:ext cx="609599" cy="466725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28824" y="4943476"/>
            <a:ext cx="208089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Parcels statewide should remain checked at all times in order to access property card information via the popups. </a:t>
            </a:r>
            <a:endParaRPr lang="en-US" sz="1100" dirty="0"/>
          </a:p>
        </p:txBody>
      </p:sp>
      <p:cxnSp>
        <p:nvCxnSpPr>
          <p:cNvPr id="6" name="Elbow Connector 16"/>
          <p:cNvCxnSpPr/>
          <p:nvPr/>
        </p:nvCxnSpPr>
        <p:spPr>
          <a:xfrm rot="5400000" flipH="1" flipV="1">
            <a:off x="8543926" y="3648075"/>
            <a:ext cx="1914526" cy="676277"/>
          </a:xfrm>
          <a:prstGeom prst="curvedConnector3">
            <a:avLst>
              <a:gd name="adj1" fmla="val 103731"/>
            </a:avLst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228824" y="4686300"/>
            <a:ext cx="153051" cy="257176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7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-1608"/>
            <a:ext cx="11982449" cy="6859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05300" y="866775"/>
            <a:ext cx="2080895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Click on the Map Book tab to access the Map Book Index.</a:t>
            </a:r>
            <a:endParaRPr lang="en-US" sz="1100" dirty="0"/>
          </a:p>
        </p:txBody>
      </p:sp>
      <p:cxnSp>
        <p:nvCxnSpPr>
          <p:cNvPr id="6" name="Curved Connector 5"/>
          <p:cNvCxnSpPr/>
          <p:nvPr/>
        </p:nvCxnSpPr>
        <p:spPr>
          <a:xfrm rot="10800000">
            <a:off x="1733550" y="485775"/>
            <a:ext cx="2571750" cy="381000"/>
          </a:xfrm>
          <a:prstGeom prst="curvedConnector3">
            <a:avLst>
              <a:gd name="adj1" fmla="val 6296"/>
            </a:avLst>
          </a:prstGeom>
          <a:ln w="3492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29000" y="3646943"/>
            <a:ext cx="2080895" cy="9387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Navigate to a location on the river and click on a page number to download an individual Map Book page and find the Map Book instructions.</a:t>
            </a:r>
            <a:endParaRPr lang="en-US" sz="1100" dirty="0"/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5509895" y="3533775"/>
            <a:ext cx="757555" cy="328611"/>
          </a:xfrm>
          <a:prstGeom prst="curvedConnector3">
            <a:avLst>
              <a:gd name="adj1" fmla="val 99036"/>
            </a:avLst>
          </a:prstGeom>
          <a:ln w="3492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977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4470</TotalTime>
  <Words>223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Montana State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Blandford, Troy</dc:creator>
  <cp:lastModifiedBy>Daurio, Maya</cp:lastModifiedBy>
  <cp:revision>47</cp:revision>
  <dcterms:created xsi:type="dcterms:W3CDTF">2017-10-31T17:32:42Z</dcterms:created>
  <dcterms:modified xsi:type="dcterms:W3CDTF">2017-12-11T19:37:04Z</dcterms:modified>
</cp:coreProperties>
</file>