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9" r:id="rId4"/>
    <p:sldId id="256" r:id="rId5"/>
    <p:sldId id="258" r:id="rId6"/>
    <p:sldId id="261" r:id="rId7"/>
    <p:sldId id="264" r:id="rId8"/>
    <p:sldId id="262" r:id="rId9"/>
    <p:sldId id="263"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46A4FC-02B3-4650-BC4F-88F2EED6177B}"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30347-7A1A-4D9F-B351-59554E22DD4B}" type="slidenum">
              <a:rPr lang="en-US" smtClean="0"/>
              <a:t>‹#›</a:t>
            </a:fld>
            <a:endParaRPr lang="en-US"/>
          </a:p>
        </p:txBody>
      </p:sp>
    </p:spTree>
    <p:extLst>
      <p:ext uri="{BB962C8B-B14F-4D97-AF65-F5344CB8AC3E}">
        <p14:creationId xmlns:p14="http://schemas.microsoft.com/office/powerpoint/2010/main" val="81710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6A4FC-02B3-4650-BC4F-88F2EED6177B}"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30347-7A1A-4D9F-B351-59554E22DD4B}" type="slidenum">
              <a:rPr lang="en-US" smtClean="0"/>
              <a:t>‹#›</a:t>
            </a:fld>
            <a:endParaRPr lang="en-US"/>
          </a:p>
        </p:txBody>
      </p:sp>
    </p:spTree>
    <p:extLst>
      <p:ext uri="{BB962C8B-B14F-4D97-AF65-F5344CB8AC3E}">
        <p14:creationId xmlns:p14="http://schemas.microsoft.com/office/powerpoint/2010/main" val="137895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6A4FC-02B3-4650-BC4F-88F2EED6177B}"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30347-7A1A-4D9F-B351-59554E22DD4B}" type="slidenum">
              <a:rPr lang="en-US" smtClean="0"/>
              <a:t>‹#›</a:t>
            </a:fld>
            <a:endParaRPr lang="en-US"/>
          </a:p>
        </p:txBody>
      </p:sp>
    </p:spTree>
    <p:extLst>
      <p:ext uri="{BB962C8B-B14F-4D97-AF65-F5344CB8AC3E}">
        <p14:creationId xmlns:p14="http://schemas.microsoft.com/office/powerpoint/2010/main" val="2467116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11648016" y="1189204"/>
            <a:ext cx="543984"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5" y="1143295"/>
            <a:ext cx="7034362" cy="4268965"/>
          </a:xfrm>
        </p:spPr>
        <p:txBody>
          <a:bodyPr anchor="t">
            <a:normAutofit/>
          </a:bodyPr>
          <a:lstStyle>
            <a:lvl1pPr algn="l">
              <a:lnSpc>
                <a:spcPct val="85000"/>
              </a:lnSpc>
              <a:defRPr sz="563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5" y="5537927"/>
            <a:ext cx="7034362" cy="706355"/>
          </a:xfrm>
        </p:spPr>
        <p:txBody>
          <a:bodyPr>
            <a:normAutofit/>
          </a:bodyPr>
          <a:lstStyle>
            <a:lvl1pPr marL="0" indent="0" algn="l">
              <a:lnSpc>
                <a:spcPct val="114000"/>
              </a:lnSpc>
              <a:spcBef>
                <a:spcPts val="0"/>
              </a:spcBef>
              <a:buNone/>
              <a:defRPr sz="1747" b="0" i="1" baseline="0">
                <a:solidFill>
                  <a:schemeClr val="tx2"/>
                </a:solidFill>
              </a:defRPr>
            </a:lvl1pPr>
            <a:lvl2pPr marL="332832" indent="0" algn="ctr">
              <a:buNone/>
              <a:defRPr sz="1456"/>
            </a:lvl2pPr>
            <a:lvl3pPr marL="665665" indent="0" algn="ctr">
              <a:buNone/>
              <a:defRPr sz="1310"/>
            </a:lvl3pPr>
            <a:lvl4pPr marL="998497"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88914" y="6314441"/>
            <a:ext cx="1596623" cy="365125"/>
          </a:xfrm>
        </p:spPr>
        <p:txBody>
          <a:bodyPr/>
          <a:lstStyle>
            <a:lvl1pPr algn="l">
              <a:defRPr sz="874">
                <a:solidFill>
                  <a:schemeClr val="tx2"/>
                </a:solidFill>
              </a:defRPr>
            </a:lvl1pPr>
          </a:lstStyle>
          <a:p>
            <a:fld id="{B4658921-99A4-4D0F-92D1-BAA600331A8A}" type="datetimeFigureOut">
              <a:rPr lang="en-US" smtClean="0"/>
              <a:t>11/29/2017</a:t>
            </a:fld>
            <a:endParaRPr lang="en-US"/>
          </a:p>
        </p:txBody>
      </p:sp>
      <p:sp>
        <p:nvSpPr>
          <p:cNvPr id="5" name="Footer Placeholder 4"/>
          <p:cNvSpPr>
            <a:spLocks noGrp="1"/>
          </p:cNvSpPr>
          <p:nvPr>
            <p:ph type="ftr" sz="quarter" idx="11"/>
          </p:nvPr>
        </p:nvSpPr>
        <p:spPr>
          <a:xfrm>
            <a:off x="3000594" y="6314441"/>
            <a:ext cx="5122682"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648017" y="1416218"/>
            <a:ext cx="543983" cy="365125"/>
          </a:xfrm>
        </p:spPr>
        <p:txBody>
          <a:bodyPr/>
          <a:lstStyle>
            <a:lvl1pPr algn="r">
              <a:defRPr>
                <a:solidFill>
                  <a:schemeClr val="accent6">
                    <a:lumMod val="50000"/>
                  </a:schemeClr>
                </a:solidFill>
              </a:defRPr>
            </a:lvl1pPr>
          </a:lstStyle>
          <a:p>
            <a:fld id="{4F49748C-7945-45D9-B322-EFE54AC8D946}" type="slidenum">
              <a:rPr lang="en-US" smtClean="0"/>
              <a:t>‹#›</a:t>
            </a:fld>
            <a:endParaRPr lang="en-US"/>
          </a:p>
        </p:txBody>
      </p:sp>
      <p:cxnSp>
        <p:nvCxnSpPr>
          <p:cNvPr id="9" name="Straight Connector 8"/>
          <p:cNvCxnSpPr/>
          <p:nvPr/>
        </p:nvCxnSpPr>
        <p:spPr>
          <a:xfrm>
            <a:off x="773855"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93872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658921-99A4-4D0F-92D1-BAA600331A8A}"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9748C-7945-45D9-B322-EFE54AC8D946}" type="slidenum">
              <a:rPr lang="en-US" smtClean="0"/>
              <a:t>‹#›</a:t>
            </a:fld>
            <a:endParaRPr lang="en-US"/>
          </a:p>
        </p:txBody>
      </p:sp>
    </p:spTree>
    <p:extLst>
      <p:ext uri="{BB962C8B-B14F-4D97-AF65-F5344CB8AC3E}">
        <p14:creationId xmlns:p14="http://schemas.microsoft.com/office/powerpoint/2010/main" val="221540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11648016" y="1393748"/>
            <a:ext cx="543984"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4" y="2571724"/>
            <a:ext cx="8296655" cy="3286153"/>
          </a:xfrm>
        </p:spPr>
        <p:txBody>
          <a:bodyPr anchor="t">
            <a:normAutofit/>
          </a:bodyPr>
          <a:lstStyle>
            <a:lvl1pPr>
              <a:lnSpc>
                <a:spcPct val="85000"/>
              </a:lnSpc>
              <a:defRPr sz="563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5" y="1393748"/>
            <a:ext cx="8401429" cy="819150"/>
          </a:xfrm>
        </p:spPr>
        <p:txBody>
          <a:bodyPr anchor="ctr">
            <a:normAutofit/>
          </a:bodyPr>
          <a:lstStyle>
            <a:lvl1pPr marL="0" indent="0" algn="r">
              <a:lnSpc>
                <a:spcPct val="113000"/>
              </a:lnSpc>
              <a:spcBef>
                <a:spcPts val="0"/>
              </a:spcBef>
              <a:buNone/>
              <a:defRPr sz="1747" b="0" i="1" baseline="0">
                <a:solidFill>
                  <a:schemeClr val="tx1">
                    <a:lumMod val="85000"/>
                    <a:lumOff val="15000"/>
                  </a:schemeClr>
                </a:solidFill>
              </a:defRPr>
            </a:lvl1pPr>
            <a:lvl2pPr marL="332832" indent="0">
              <a:buNone/>
              <a:defRPr sz="1456">
                <a:solidFill>
                  <a:schemeClr val="tx1">
                    <a:tint val="75000"/>
                  </a:schemeClr>
                </a:solidFill>
              </a:defRPr>
            </a:lvl2pPr>
            <a:lvl3pPr marL="665665" indent="0">
              <a:buNone/>
              <a:defRPr sz="1310">
                <a:solidFill>
                  <a:schemeClr val="tx1">
                    <a:tint val="75000"/>
                  </a:schemeClr>
                </a:solidFill>
              </a:defRPr>
            </a:lvl3pPr>
            <a:lvl4pPr marL="998497" indent="0">
              <a:buNone/>
              <a:defRPr sz="1165">
                <a:solidFill>
                  <a:schemeClr val="tx1">
                    <a:tint val="75000"/>
                  </a:schemeClr>
                </a:solidFill>
              </a:defRPr>
            </a:lvl4pPr>
            <a:lvl5pPr marL="1331330" indent="0">
              <a:buNone/>
              <a:defRPr sz="1165">
                <a:solidFill>
                  <a:schemeClr val="tx1">
                    <a:tint val="75000"/>
                  </a:schemeClr>
                </a:solidFill>
              </a:defRPr>
            </a:lvl5pPr>
            <a:lvl6pPr marL="1664162" indent="0">
              <a:buNone/>
              <a:defRPr sz="1165">
                <a:solidFill>
                  <a:schemeClr val="tx1">
                    <a:tint val="75000"/>
                  </a:schemeClr>
                </a:solidFill>
              </a:defRPr>
            </a:lvl6pPr>
            <a:lvl7pPr marL="1996995" indent="0">
              <a:buNone/>
              <a:defRPr sz="1165">
                <a:solidFill>
                  <a:schemeClr val="tx1">
                    <a:tint val="75000"/>
                  </a:schemeClr>
                </a:solidFill>
              </a:defRPr>
            </a:lvl7pPr>
            <a:lvl8pPr marL="2329827" indent="0">
              <a:buNone/>
              <a:defRPr sz="1165">
                <a:solidFill>
                  <a:schemeClr val="tx1">
                    <a:tint val="75000"/>
                  </a:schemeClr>
                </a:solidFill>
              </a:defRPr>
            </a:lvl8pPr>
            <a:lvl9pPr marL="2662660" indent="0">
              <a:buNone/>
              <a:defRPr sz="116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742955" y="6314440"/>
            <a:ext cx="1596623" cy="365125"/>
          </a:xfrm>
        </p:spPr>
        <p:txBody>
          <a:bodyPr/>
          <a:lstStyle>
            <a:lvl1pPr>
              <a:defRPr sz="874">
                <a:solidFill>
                  <a:schemeClr val="tx1">
                    <a:lumMod val="85000"/>
                    <a:lumOff val="15000"/>
                  </a:schemeClr>
                </a:solidFill>
              </a:defRPr>
            </a:lvl1pPr>
          </a:lstStyle>
          <a:p>
            <a:fld id="{B4658921-99A4-4D0F-92D1-BAA600331A8A}" type="datetimeFigureOut">
              <a:rPr lang="en-US" smtClean="0"/>
              <a:t>11/29/2017</a:t>
            </a:fld>
            <a:endParaRPr lang="en-US"/>
          </a:p>
        </p:txBody>
      </p:sp>
      <p:sp>
        <p:nvSpPr>
          <p:cNvPr id="5" name="Footer Placeholder 4"/>
          <p:cNvSpPr>
            <a:spLocks noGrp="1"/>
          </p:cNvSpPr>
          <p:nvPr>
            <p:ph type="ftr" sz="quarter" idx="11"/>
          </p:nvPr>
        </p:nvSpPr>
        <p:spPr>
          <a:xfrm>
            <a:off x="1947674" y="6314441"/>
            <a:ext cx="6480227"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648017" y="1620761"/>
            <a:ext cx="543983" cy="365125"/>
          </a:xfrm>
        </p:spPr>
        <p:txBody>
          <a:bodyPr/>
          <a:lstStyle>
            <a:lvl1pPr>
              <a:defRPr>
                <a:solidFill>
                  <a:schemeClr val="bg2"/>
                </a:solidFill>
              </a:defRPr>
            </a:lvl1pPr>
          </a:lstStyle>
          <a:p>
            <a:fld id="{4F49748C-7945-45D9-B322-EFE54AC8D946}" type="slidenum">
              <a:rPr lang="en-US" smtClean="0"/>
              <a:t>‹#›</a:t>
            </a:fld>
            <a:endParaRPr lang="en-US"/>
          </a:p>
        </p:txBody>
      </p:sp>
      <p:cxnSp>
        <p:nvCxnSpPr>
          <p:cNvPr id="10" name="Straight Connector 9"/>
          <p:cNvCxnSpPr/>
          <p:nvPr/>
        </p:nvCxnSpPr>
        <p:spPr>
          <a:xfrm flipH="1">
            <a:off x="1" y="6178167"/>
            <a:ext cx="10244327"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10244327"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229337"/>
      </p:ext>
    </p:extLst>
  </p:cSld>
  <p:clrMapOvr>
    <a:masterClrMapping/>
  </p:clrMapOvr>
  <p:extLst mod="1">
    <p:ext uri="{DCECCB84-F9BA-43D5-87BE-67443E8EF086}">
      <p15:sldGuideLst xmlns:p15="http://schemas.microsoft.com/office/powerpoint/2012/main">
        <p15:guide id="1" pos="6456">
          <p15:clr>
            <a:srgbClr val="FBAE40"/>
          </p15:clr>
        </p15:guide>
        <p15:guide id="0" pos="48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658921-99A4-4D0F-92D1-BAA600331A8A}"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9748C-7945-45D9-B322-EFE54AC8D946}" type="slidenum">
              <a:rPr lang="en-US" smtClean="0"/>
              <a:t>‹#›</a:t>
            </a:fld>
            <a:endParaRPr lang="en-US"/>
          </a:p>
        </p:txBody>
      </p:sp>
    </p:spTree>
    <p:extLst>
      <p:ext uri="{BB962C8B-B14F-4D97-AF65-F5344CB8AC3E}">
        <p14:creationId xmlns:p14="http://schemas.microsoft.com/office/powerpoint/2010/main" val="822310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54496" cy="913212"/>
          </a:xfrm>
        </p:spPr>
        <p:txBody>
          <a:bodyPr anchor="b">
            <a:normAutofit/>
          </a:bodyPr>
          <a:lstStyle>
            <a:lvl1pPr marL="0" indent="0">
              <a:lnSpc>
                <a:spcPct val="113000"/>
              </a:lnSpc>
              <a:spcBef>
                <a:spcPts val="0"/>
              </a:spcBef>
              <a:buNone/>
              <a:defRPr sz="2330" b="0" i="1" baseline="0">
                <a:solidFill>
                  <a:schemeClr val="tx1">
                    <a:lumMod val="85000"/>
                    <a:lumOff val="15000"/>
                  </a:schemeClr>
                </a:solidFill>
              </a:defRPr>
            </a:lvl1pPr>
            <a:lvl2pPr marL="332832" indent="0">
              <a:buNone/>
              <a:defRPr sz="1456" b="1"/>
            </a:lvl2pPr>
            <a:lvl3pPr marL="665665" indent="0">
              <a:buNone/>
              <a:defRPr sz="1310" b="1"/>
            </a:lvl3pPr>
            <a:lvl4pPr marL="998497" indent="0">
              <a:buNone/>
              <a:defRPr sz="1165" b="1"/>
            </a:lvl4pPr>
            <a:lvl5pPr marL="1331330" indent="0">
              <a:buNone/>
              <a:defRPr sz="1165" b="1"/>
            </a:lvl5pPr>
            <a:lvl6pPr marL="1664162" indent="0">
              <a:buNone/>
              <a:defRPr sz="1165" b="1"/>
            </a:lvl6pPr>
            <a:lvl7pPr marL="1996995" indent="0">
              <a:buNone/>
              <a:defRPr sz="1165" b="1"/>
            </a:lvl7pPr>
            <a:lvl8pPr marL="2329827" indent="0">
              <a:buNone/>
              <a:defRPr sz="1165" b="1"/>
            </a:lvl8pPr>
            <a:lvl9pPr marL="2662660" indent="0">
              <a:buNone/>
              <a:defRPr sz="1165" b="1"/>
            </a:lvl9pPr>
          </a:lstStyle>
          <a:p>
            <a:pPr lvl="0"/>
            <a:r>
              <a:rPr lang="en-US" smtClean="0"/>
              <a:t>Edit Master text styles</a:t>
            </a:r>
          </a:p>
        </p:txBody>
      </p:sp>
      <p:sp>
        <p:nvSpPr>
          <p:cNvPr id="4" name="Content Placeholder 3"/>
          <p:cNvSpPr>
            <a:spLocks noGrp="1"/>
          </p:cNvSpPr>
          <p:nvPr>
            <p:ph sz="half" idx="2"/>
          </p:nvPr>
        </p:nvSpPr>
        <p:spPr>
          <a:xfrm>
            <a:off x="5181600" y="1526123"/>
            <a:ext cx="6254496" cy="17515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8"/>
            <a:ext cx="6254496" cy="913759"/>
          </a:xfrm>
        </p:spPr>
        <p:txBody>
          <a:bodyPr anchor="b">
            <a:normAutofit/>
          </a:bodyPr>
          <a:lstStyle>
            <a:lvl1pPr marL="0" indent="0">
              <a:buNone/>
              <a:defRPr sz="2330" b="0" i="1" baseline="0">
                <a:solidFill>
                  <a:schemeClr val="tx1">
                    <a:lumMod val="85000"/>
                    <a:lumOff val="15000"/>
                  </a:schemeClr>
                </a:solidFill>
              </a:defRPr>
            </a:lvl1pPr>
            <a:lvl2pPr marL="332832" indent="0">
              <a:buNone/>
              <a:defRPr sz="1456" b="1"/>
            </a:lvl2pPr>
            <a:lvl3pPr marL="665665" indent="0">
              <a:buNone/>
              <a:defRPr sz="1310" b="1"/>
            </a:lvl3pPr>
            <a:lvl4pPr marL="998497" indent="0">
              <a:buNone/>
              <a:defRPr sz="1165" b="1"/>
            </a:lvl4pPr>
            <a:lvl5pPr marL="1331330" indent="0">
              <a:buNone/>
              <a:defRPr sz="1165" b="1"/>
            </a:lvl5pPr>
            <a:lvl6pPr marL="1664162" indent="0">
              <a:buNone/>
              <a:defRPr sz="1165" b="1"/>
            </a:lvl6pPr>
            <a:lvl7pPr marL="1996995" indent="0">
              <a:buNone/>
              <a:defRPr sz="1165" b="1"/>
            </a:lvl7pPr>
            <a:lvl8pPr marL="2329827" indent="0">
              <a:buNone/>
              <a:defRPr sz="1165" b="1"/>
            </a:lvl8pPr>
            <a:lvl9pPr marL="2662660" indent="0">
              <a:buNone/>
              <a:defRPr sz="1165" b="1"/>
            </a:lvl9pPr>
          </a:lstStyle>
          <a:p>
            <a:pPr lvl="0"/>
            <a:r>
              <a:rPr lang="en-US" smtClean="0"/>
              <a:t>Edit Master text styles</a:t>
            </a:r>
          </a:p>
        </p:txBody>
      </p:sp>
      <p:sp>
        <p:nvSpPr>
          <p:cNvPr id="6" name="Content Placeholder 5"/>
          <p:cNvSpPr>
            <a:spLocks noGrp="1"/>
          </p:cNvSpPr>
          <p:nvPr>
            <p:ph sz="quarter" idx="4"/>
          </p:nvPr>
        </p:nvSpPr>
        <p:spPr>
          <a:xfrm>
            <a:off x="5181600" y="4669432"/>
            <a:ext cx="6254496" cy="17521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658921-99A4-4D0F-92D1-BAA600331A8A}" type="datetimeFigureOut">
              <a:rPr lang="en-US" smtClean="0"/>
              <a:t>11/29/2017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49748C-7945-45D9-B322-EFE54AC8D946}" type="slidenum">
              <a:rPr lang="en-US" smtClean="0"/>
              <a:t>‹#›</a:t>
            </a:fld>
            <a:endParaRPr lang="en-US"/>
          </a:p>
        </p:txBody>
      </p:sp>
    </p:spTree>
    <p:extLst>
      <p:ext uri="{BB962C8B-B14F-4D97-AF65-F5344CB8AC3E}">
        <p14:creationId xmlns:p14="http://schemas.microsoft.com/office/powerpoint/2010/main" val="2755748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658921-99A4-4D0F-92D1-BAA600331A8A}"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49748C-7945-45D9-B322-EFE54AC8D946}" type="slidenum">
              <a:rPr lang="en-US" smtClean="0"/>
              <a:t>‹#›</a:t>
            </a:fld>
            <a:endParaRPr lang="en-US"/>
          </a:p>
        </p:txBody>
      </p:sp>
    </p:spTree>
    <p:extLst>
      <p:ext uri="{BB962C8B-B14F-4D97-AF65-F5344CB8AC3E}">
        <p14:creationId xmlns:p14="http://schemas.microsoft.com/office/powerpoint/2010/main" val="2334362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658921-99A4-4D0F-92D1-BAA600331A8A}" type="datetimeFigureOut">
              <a:rPr lang="en-US" smtClean="0"/>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49748C-7945-45D9-B322-EFE54AC8D946}" type="slidenum">
              <a:rPr lang="en-US" smtClean="0"/>
              <a:t>‹#›</a:t>
            </a:fld>
            <a:endParaRPr lang="en-US"/>
          </a:p>
        </p:txBody>
      </p:sp>
    </p:spTree>
    <p:extLst>
      <p:ext uri="{BB962C8B-B14F-4D97-AF65-F5344CB8AC3E}">
        <p14:creationId xmlns:p14="http://schemas.microsoft.com/office/powerpoint/2010/main" val="3494817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2912"/>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1941"/>
            </a:lvl1pPr>
            <a:lvl2pPr>
              <a:lnSpc>
                <a:spcPct val="112000"/>
              </a:lnSpc>
              <a:defRPr sz="1747"/>
            </a:lvl2pPr>
            <a:lvl3pPr>
              <a:lnSpc>
                <a:spcPct val="112000"/>
              </a:lnSpc>
              <a:defRPr sz="1553"/>
            </a:lvl3pPr>
            <a:lvl4pPr>
              <a:lnSpc>
                <a:spcPct val="112000"/>
              </a:lnSpc>
              <a:defRPr sz="1359"/>
            </a:lvl4pPr>
            <a:lvl5pPr>
              <a:lnSpc>
                <a:spcPct val="112000"/>
              </a:lnSpc>
              <a:defRPr sz="1359"/>
            </a:lvl5pPr>
            <a:lvl6pPr>
              <a:defRPr sz="1359"/>
            </a:lvl6pPr>
            <a:lvl7pPr>
              <a:defRPr sz="1359"/>
            </a:lvl7pPr>
            <a:lvl8pPr>
              <a:defRPr sz="1359"/>
            </a:lvl8pPr>
            <a:lvl9pPr>
              <a:defRPr sz="135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4"/>
            <a:ext cx="3838776" cy="3239537"/>
          </a:xfrm>
        </p:spPr>
        <p:txBody>
          <a:bodyPr>
            <a:normAutofit/>
          </a:bodyPr>
          <a:lstStyle>
            <a:lvl1pPr marL="0" indent="0" algn="r">
              <a:lnSpc>
                <a:spcPct val="125000"/>
              </a:lnSpc>
              <a:spcBef>
                <a:spcPts val="1165"/>
              </a:spcBef>
              <a:buNone/>
              <a:defRPr sz="1359"/>
            </a:lvl1pPr>
            <a:lvl2pPr marL="332832" indent="0">
              <a:buNone/>
              <a:defRPr sz="1019"/>
            </a:lvl2pPr>
            <a:lvl3pPr marL="665665" indent="0">
              <a:buNone/>
              <a:defRPr sz="874"/>
            </a:lvl3pPr>
            <a:lvl4pPr marL="998497" indent="0">
              <a:buNone/>
              <a:defRPr sz="728"/>
            </a:lvl4pPr>
            <a:lvl5pPr marL="1331330" indent="0">
              <a:buNone/>
              <a:defRPr sz="728"/>
            </a:lvl5pPr>
            <a:lvl6pPr marL="1664162" indent="0">
              <a:buNone/>
              <a:defRPr sz="728"/>
            </a:lvl6pPr>
            <a:lvl7pPr marL="1996995" indent="0">
              <a:buNone/>
              <a:defRPr sz="728"/>
            </a:lvl7pPr>
            <a:lvl8pPr marL="2329827" indent="0">
              <a:buNone/>
              <a:defRPr sz="728"/>
            </a:lvl8pPr>
            <a:lvl9pPr marL="2662660" indent="0">
              <a:buNone/>
              <a:defRPr sz="728"/>
            </a:lvl9pPr>
          </a:lstStyle>
          <a:p>
            <a:pPr lvl="0"/>
            <a:r>
              <a:rPr lang="en-US" smtClean="0"/>
              <a:t>Edit Master text styles</a:t>
            </a:r>
          </a:p>
        </p:txBody>
      </p:sp>
      <p:sp>
        <p:nvSpPr>
          <p:cNvPr id="5" name="Date Placeholder 4"/>
          <p:cNvSpPr>
            <a:spLocks noGrp="1"/>
          </p:cNvSpPr>
          <p:nvPr>
            <p:ph type="dt" sz="half" idx="10"/>
          </p:nvPr>
        </p:nvSpPr>
        <p:spPr/>
        <p:txBody>
          <a:bodyPr/>
          <a:lstStyle/>
          <a:p>
            <a:fld id="{B4658921-99A4-4D0F-92D1-BAA600331A8A}"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9748C-7945-45D9-B322-EFE54AC8D946}" type="slidenum">
              <a:rPr lang="en-US" smtClean="0"/>
              <a:t>‹#›</a:t>
            </a:fld>
            <a:endParaRPr lang="en-US"/>
          </a:p>
        </p:txBody>
      </p:sp>
    </p:spTree>
    <p:extLst>
      <p:ext uri="{BB962C8B-B14F-4D97-AF65-F5344CB8AC3E}">
        <p14:creationId xmlns:p14="http://schemas.microsoft.com/office/powerpoint/2010/main" val="229239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6A4FC-02B3-4650-BC4F-88F2EED6177B}"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30347-7A1A-4D9F-B351-59554E22DD4B}" type="slidenum">
              <a:rPr lang="en-US" smtClean="0"/>
              <a:t>‹#›</a:t>
            </a:fld>
            <a:endParaRPr lang="en-US"/>
          </a:p>
        </p:txBody>
      </p:sp>
    </p:spTree>
    <p:extLst>
      <p:ext uri="{BB962C8B-B14F-4D97-AF65-F5344CB8AC3E}">
        <p14:creationId xmlns:p14="http://schemas.microsoft.com/office/powerpoint/2010/main" val="2182895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2" y="557263"/>
            <a:ext cx="3843371" cy="1919239"/>
          </a:xfrm>
        </p:spPr>
        <p:txBody>
          <a:bodyPr anchor="t">
            <a:noAutofit/>
          </a:bodyPr>
          <a:lstStyle>
            <a:lvl1pPr>
              <a:lnSpc>
                <a:spcPct val="93000"/>
              </a:lnSpc>
              <a:defRPr sz="2912"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1" y="2"/>
            <a:ext cx="6172200" cy="6857999"/>
          </a:xfrm>
        </p:spPr>
        <p:txBody>
          <a:bodyPr anchor="t"/>
          <a:lstStyle>
            <a:lvl1pPr marL="0" indent="0">
              <a:buNone/>
              <a:defRPr sz="2330"/>
            </a:lvl1pPr>
            <a:lvl2pPr marL="332832" indent="0">
              <a:buNone/>
              <a:defRPr sz="2038"/>
            </a:lvl2pPr>
            <a:lvl3pPr marL="665665" indent="0">
              <a:buNone/>
              <a:defRPr sz="1747"/>
            </a:lvl3pPr>
            <a:lvl4pPr marL="998497" indent="0">
              <a:buNone/>
              <a:defRPr sz="1456"/>
            </a:lvl4pPr>
            <a:lvl5pPr marL="1331330" indent="0">
              <a:buNone/>
              <a:defRPr sz="1456"/>
            </a:lvl5pPr>
            <a:lvl6pPr marL="1664162" indent="0">
              <a:buNone/>
              <a:defRPr sz="1456"/>
            </a:lvl6pPr>
            <a:lvl7pPr marL="1996995" indent="0">
              <a:buNone/>
              <a:defRPr sz="1456"/>
            </a:lvl7pPr>
            <a:lvl8pPr marL="2329827" indent="0">
              <a:buNone/>
              <a:defRPr sz="1456"/>
            </a:lvl8pPr>
            <a:lvl9pPr marL="2662660" indent="0">
              <a:buNone/>
              <a:defRPr sz="1456"/>
            </a:lvl9pPr>
          </a:lstStyle>
          <a:p>
            <a:r>
              <a:rPr lang="en-US" smtClean="0"/>
              <a:t>Click icon to add picture</a:t>
            </a:r>
            <a:endParaRPr lang="en-US" dirty="0"/>
          </a:p>
        </p:txBody>
      </p:sp>
      <p:sp>
        <p:nvSpPr>
          <p:cNvPr id="4" name="Text Placeholder 3"/>
          <p:cNvSpPr>
            <a:spLocks noGrp="1"/>
          </p:cNvSpPr>
          <p:nvPr>
            <p:ph type="body" sz="half" idx="2"/>
          </p:nvPr>
        </p:nvSpPr>
        <p:spPr>
          <a:xfrm>
            <a:off x="762002" y="2621513"/>
            <a:ext cx="3843371" cy="3236976"/>
          </a:xfrm>
        </p:spPr>
        <p:txBody>
          <a:bodyPr>
            <a:normAutofit/>
          </a:bodyPr>
          <a:lstStyle>
            <a:lvl1pPr marL="0" indent="0" algn="r">
              <a:lnSpc>
                <a:spcPct val="125000"/>
              </a:lnSpc>
              <a:spcBef>
                <a:spcPts val="1165"/>
              </a:spcBef>
              <a:buNone/>
              <a:defRPr sz="1359"/>
            </a:lvl1pPr>
            <a:lvl2pPr marL="332832" indent="0">
              <a:buNone/>
              <a:defRPr sz="1019"/>
            </a:lvl2pPr>
            <a:lvl3pPr marL="665665" indent="0">
              <a:buNone/>
              <a:defRPr sz="874"/>
            </a:lvl3pPr>
            <a:lvl4pPr marL="998497" indent="0">
              <a:buNone/>
              <a:defRPr sz="728"/>
            </a:lvl4pPr>
            <a:lvl5pPr marL="1331330" indent="0">
              <a:buNone/>
              <a:defRPr sz="728"/>
            </a:lvl5pPr>
            <a:lvl6pPr marL="1664162" indent="0">
              <a:buNone/>
              <a:defRPr sz="728"/>
            </a:lvl6pPr>
            <a:lvl7pPr marL="1996995" indent="0">
              <a:buNone/>
              <a:defRPr sz="728"/>
            </a:lvl7pPr>
            <a:lvl8pPr marL="2329827" indent="0">
              <a:buNone/>
              <a:defRPr sz="728"/>
            </a:lvl8pPr>
            <a:lvl9pPr marL="2662660" indent="0">
              <a:buNone/>
              <a:defRPr sz="728"/>
            </a:lvl9pPr>
          </a:lstStyle>
          <a:p>
            <a:pPr lvl="0"/>
            <a:r>
              <a:rPr lang="en-US" smtClean="0"/>
              <a:t>Edit Master text styles</a:t>
            </a:r>
          </a:p>
        </p:txBody>
      </p:sp>
      <p:sp>
        <p:nvSpPr>
          <p:cNvPr id="5" name="Date Placeholder 4"/>
          <p:cNvSpPr>
            <a:spLocks noGrp="1"/>
          </p:cNvSpPr>
          <p:nvPr>
            <p:ph type="dt" sz="half" idx="10"/>
          </p:nvPr>
        </p:nvSpPr>
        <p:spPr/>
        <p:txBody>
          <a:bodyPr/>
          <a:lstStyle/>
          <a:p>
            <a:fld id="{B4658921-99A4-4D0F-92D1-BAA600331A8A}"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9748C-7945-45D9-B322-EFE54AC8D946}" type="slidenum">
              <a:rPr lang="en-US" smtClean="0"/>
              <a:t>‹#›</a:t>
            </a:fld>
            <a:endParaRPr lang="en-US"/>
          </a:p>
        </p:txBody>
      </p:sp>
    </p:spTree>
    <p:extLst>
      <p:ext uri="{BB962C8B-B14F-4D97-AF65-F5344CB8AC3E}">
        <p14:creationId xmlns:p14="http://schemas.microsoft.com/office/powerpoint/2010/main" val="1650424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2" y="640080"/>
            <a:ext cx="6248399" cy="558414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658921-99A4-4D0F-92D1-BAA600331A8A}"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9748C-7945-45D9-B322-EFE54AC8D946}" type="slidenum">
              <a:rPr lang="en-US" smtClean="0"/>
              <a:t>‹#›</a:t>
            </a:fld>
            <a:endParaRPr lang="en-US"/>
          </a:p>
        </p:txBody>
      </p:sp>
    </p:spTree>
    <p:extLst>
      <p:ext uri="{BB962C8B-B14F-4D97-AF65-F5344CB8AC3E}">
        <p14:creationId xmlns:p14="http://schemas.microsoft.com/office/powerpoint/2010/main" val="3732237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11648016" y="5380580"/>
            <a:ext cx="543984"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7990767" y="642931"/>
            <a:ext cx="2446670"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642933"/>
            <a:ext cx="7070679" cy="46781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3"/>
            <a:ext cx="3814856" cy="365125"/>
          </a:xfrm>
        </p:spPr>
        <p:txBody>
          <a:bodyPr/>
          <a:lstStyle/>
          <a:p>
            <a:fld id="{B4658921-99A4-4D0F-92D1-BAA600331A8A}" type="datetimeFigureOut">
              <a:rPr lang="en-US" smtClean="0"/>
              <a:t>11/29/2017</a:t>
            </a:fld>
            <a:endParaRPr lang="en-US"/>
          </a:p>
        </p:txBody>
      </p:sp>
      <p:sp>
        <p:nvSpPr>
          <p:cNvPr id="5" name="Footer Placeholder 4"/>
          <p:cNvSpPr>
            <a:spLocks noGrp="1"/>
          </p:cNvSpPr>
          <p:nvPr>
            <p:ph type="ftr" sz="quarter" idx="11"/>
          </p:nvPr>
        </p:nvSpPr>
        <p:spPr>
          <a:xfrm>
            <a:off x="6536187" y="6315950"/>
            <a:ext cx="3814856" cy="365125"/>
          </a:xfrm>
        </p:spPr>
        <p:txBody>
          <a:bodyPr/>
          <a:lstStyle/>
          <a:p>
            <a:endParaRPr lang="en-US"/>
          </a:p>
        </p:txBody>
      </p:sp>
      <p:sp>
        <p:nvSpPr>
          <p:cNvPr id="6" name="Slide Number Placeholder 5"/>
          <p:cNvSpPr>
            <a:spLocks noGrp="1"/>
          </p:cNvSpPr>
          <p:nvPr>
            <p:ph type="sldNum" sz="quarter" idx="12"/>
          </p:nvPr>
        </p:nvSpPr>
        <p:spPr>
          <a:xfrm>
            <a:off x="11648017" y="5607594"/>
            <a:ext cx="543983" cy="365125"/>
          </a:xfrm>
        </p:spPr>
        <p:txBody>
          <a:bodyPr/>
          <a:lstStyle/>
          <a:p>
            <a:fld id="{4F49748C-7945-45D9-B322-EFE54AC8D946}" type="slidenum">
              <a:rPr lang="en-US" smtClean="0"/>
              <a:t>‹#›</a:t>
            </a:fld>
            <a:endParaRPr lang="en-US"/>
          </a:p>
        </p:txBody>
      </p:sp>
      <p:cxnSp>
        <p:nvCxnSpPr>
          <p:cNvPr id="13" name="Straight Connector 12"/>
          <p:cNvCxnSpPr/>
          <p:nvPr/>
        </p:nvCxnSpPr>
        <p:spPr>
          <a:xfrm>
            <a:off x="2"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376366"/>
      </p:ext>
    </p:extLst>
  </p:cSld>
  <p:clrMapOvr>
    <a:masterClrMapping/>
  </p:clrMapOvr>
  <p:extLst mod="1">
    <p:ext uri="{DCECCB84-F9BA-43D5-87BE-67443E8EF086}">
      <p15:sldGuideLst xmlns:p15="http://schemas.microsoft.com/office/powerpoint/2012/main">
        <p15:guide id="1" pos="6456">
          <p15:clr>
            <a:srgbClr val="FBAE40"/>
          </p15:clr>
        </p15:guide>
        <p15:guide id="0" pos="48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46A4FC-02B3-4650-BC4F-88F2EED6177B}"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30347-7A1A-4D9F-B351-59554E22DD4B}" type="slidenum">
              <a:rPr lang="en-US" smtClean="0"/>
              <a:t>‹#›</a:t>
            </a:fld>
            <a:endParaRPr lang="en-US"/>
          </a:p>
        </p:txBody>
      </p:sp>
    </p:spTree>
    <p:extLst>
      <p:ext uri="{BB962C8B-B14F-4D97-AF65-F5344CB8AC3E}">
        <p14:creationId xmlns:p14="http://schemas.microsoft.com/office/powerpoint/2010/main" val="307902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46A4FC-02B3-4650-BC4F-88F2EED6177B}"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30347-7A1A-4D9F-B351-59554E22DD4B}" type="slidenum">
              <a:rPr lang="en-US" smtClean="0"/>
              <a:t>‹#›</a:t>
            </a:fld>
            <a:endParaRPr lang="en-US"/>
          </a:p>
        </p:txBody>
      </p:sp>
    </p:spTree>
    <p:extLst>
      <p:ext uri="{BB962C8B-B14F-4D97-AF65-F5344CB8AC3E}">
        <p14:creationId xmlns:p14="http://schemas.microsoft.com/office/powerpoint/2010/main" val="297276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46A4FC-02B3-4650-BC4F-88F2EED6177B}" type="datetimeFigureOut">
              <a:rPr lang="en-US" smtClean="0"/>
              <a:t>11/29/2017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730347-7A1A-4D9F-B351-59554E22DD4B}" type="slidenum">
              <a:rPr lang="en-US" smtClean="0"/>
              <a:t>‹#›</a:t>
            </a:fld>
            <a:endParaRPr lang="en-US"/>
          </a:p>
        </p:txBody>
      </p:sp>
    </p:spTree>
    <p:extLst>
      <p:ext uri="{BB962C8B-B14F-4D97-AF65-F5344CB8AC3E}">
        <p14:creationId xmlns:p14="http://schemas.microsoft.com/office/powerpoint/2010/main" val="214151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46A4FC-02B3-4650-BC4F-88F2EED6177B}"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730347-7A1A-4D9F-B351-59554E22DD4B}" type="slidenum">
              <a:rPr lang="en-US" smtClean="0"/>
              <a:t>‹#›</a:t>
            </a:fld>
            <a:endParaRPr lang="en-US"/>
          </a:p>
        </p:txBody>
      </p:sp>
    </p:spTree>
    <p:extLst>
      <p:ext uri="{BB962C8B-B14F-4D97-AF65-F5344CB8AC3E}">
        <p14:creationId xmlns:p14="http://schemas.microsoft.com/office/powerpoint/2010/main" val="15149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6A4FC-02B3-4650-BC4F-88F2EED6177B}" type="datetimeFigureOut">
              <a:rPr lang="en-US" smtClean="0"/>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730347-7A1A-4D9F-B351-59554E22DD4B}" type="slidenum">
              <a:rPr lang="en-US" smtClean="0"/>
              <a:t>‹#›</a:t>
            </a:fld>
            <a:endParaRPr lang="en-US"/>
          </a:p>
        </p:txBody>
      </p:sp>
    </p:spTree>
    <p:extLst>
      <p:ext uri="{BB962C8B-B14F-4D97-AF65-F5344CB8AC3E}">
        <p14:creationId xmlns:p14="http://schemas.microsoft.com/office/powerpoint/2010/main" val="231856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46A4FC-02B3-4650-BC4F-88F2EED6177B}"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30347-7A1A-4D9F-B351-59554E22DD4B}" type="slidenum">
              <a:rPr lang="en-US" smtClean="0"/>
              <a:t>‹#›</a:t>
            </a:fld>
            <a:endParaRPr lang="en-US"/>
          </a:p>
        </p:txBody>
      </p:sp>
    </p:spTree>
    <p:extLst>
      <p:ext uri="{BB962C8B-B14F-4D97-AF65-F5344CB8AC3E}">
        <p14:creationId xmlns:p14="http://schemas.microsoft.com/office/powerpoint/2010/main" val="65450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46A4FC-02B3-4650-BC4F-88F2EED6177B}"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30347-7A1A-4D9F-B351-59554E22DD4B}" type="slidenum">
              <a:rPr lang="en-US" smtClean="0"/>
              <a:t>‹#›</a:t>
            </a:fld>
            <a:endParaRPr lang="en-US"/>
          </a:p>
        </p:txBody>
      </p:sp>
    </p:spTree>
    <p:extLst>
      <p:ext uri="{BB962C8B-B14F-4D97-AF65-F5344CB8AC3E}">
        <p14:creationId xmlns:p14="http://schemas.microsoft.com/office/powerpoint/2010/main" val="362425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6A4FC-02B3-4650-BC4F-88F2EED6177B}" type="datetimeFigureOut">
              <a:rPr lang="en-US" smtClean="0"/>
              <a:t>11/29/2017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30347-7A1A-4D9F-B351-59554E22DD4B}" type="slidenum">
              <a:rPr lang="en-US" smtClean="0"/>
              <a:t>‹#›</a:t>
            </a:fld>
            <a:endParaRPr lang="en-US"/>
          </a:p>
        </p:txBody>
      </p:sp>
    </p:spTree>
    <p:extLst>
      <p:ext uri="{BB962C8B-B14F-4D97-AF65-F5344CB8AC3E}">
        <p14:creationId xmlns:p14="http://schemas.microsoft.com/office/powerpoint/2010/main" val="3049951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648016" y="5380580"/>
            <a:ext cx="543984"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7"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2" y="569066"/>
            <a:ext cx="6248399" cy="565515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2"/>
            <a:ext cx="3814856" cy="365125"/>
          </a:xfrm>
          <a:prstGeom prst="rect">
            <a:avLst/>
          </a:prstGeom>
        </p:spPr>
        <p:txBody>
          <a:bodyPr vert="horz" lIns="91440" tIns="45720" rIns="91440" bIns="45720" rtlCol="0" anchor="t"/>
          <a:lstStyle>
            <a:lvl1pPr algn="r">
              <a:defRPr sz="728" b="0" i="1" baseline="0">
                <a:solidFill>
                  <a:schemeClr val="tx1">
                    <a:lumMod val="85000"/>
                    <a:lumOff val="15000"/>
                  </a:schemeClr>
                </a:solidFill>
                <a:latin typeface="+mj-lt"/>
              </a:defRPr>
            </a:lvl1pPr>
          </a:lstStyle>
          <a:p>
            <a:fld id="{B4658921-99A4-4D0F-92D1-BAA600331A8A}" type="datetimeFigureOut">
              <a:rPr lang="en-US" smtClean="0"/>
              <a:t>11/29/2017</a:t>
            </a:fld>
            <a:endParaRPr lang="en-US"/>
          </a:p>
        </p:txBody>
      </p:sp>
      <p:sp>
        <p:nvSpPr>
          <p:cNvPr id="5" name="Footer Placeholder 4"/>
          <p:cNvSpPr>
            <a:spLocks noGrp="1"/>
          </p:cNvSpPr>
          <p:nvPr>
            <p:ph type="ftr" sz="quarter" idx="3"/>
          </p:nvPr>
        </p:nvSpPr>
        <p:spPr>
          <a:xfrm>
            <a:off x="762001" y="6314441"/>
            <a:ext cx="3814856" cy="365125"/>
          </a:xfrm>
          <a:prstGeom prst="rect">
            <a:avLst/>
          </a:prstGeom>
        </p:spPr>
        <p:txBody>
          <a:bodyPr vert="horz" lIns="91440" tIns="45720" rIns="91440" bIns="45720" rtlCol="0" anchor="t"/>
          <a:lstStyle>
            <a:lvl1pPr algn="r">
              <a:defRPr sz="1068"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648017" y="5607594"/>
            <a:ext cx="543983" cy="365125"/>
          </a:xfrm>
          <a:prstGeom prst="rect">
            <a:avLst/>
          </a:prstGeom>
        </p:spPr>
        <p:txBody>
          <a:bodyPr vert="horz" lIns="91440" tIns="45720" rIns="91440" bIns="45720" rtlCol="0" anchor="ctr"/>
          <a:lstStyle>
            <a:lvl1pPr algn="r">
              <a:defRPr sz="1068" b="0" i="1" baseline="0">
                <a:solidFill>
                  <a:schemeClr val="bg2"/>
                </a:solidFill>
                <a:latin typeface="+mj-lt"/>
              </a:defRPr>
            </a:lvl1pPr>
          </a:lstStyle>
          <a:p>
            <a:fld id="{4F49748C-7945-45D9-B322-EFE54AC8D946}" type="slidenum">
              <a:rPr lang="en-US" smtClean="0"/>
              <a:t>‹#›</a:t>
            </a:fld>
            <a:endParaRPr lang="en-US"/>
          </a:p>
        </p:txBody>
      </p:sp>
      <p:cxnSp>
        <p:nvCxnSpPr>
          <p:cNvPr id="10" name="Straight Connector 9"/>
          <p:cNvCxnSpPr/>
          <p:nvPr/>
        </p:nvCxnSpPr>
        <p:spPr>
          <a:xfrm>
            <a:off x="1"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397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665665" rtl="0" eaLnBrk="1" latinLnBrk="0" hangingPunct="1">
        <a:lnSpc>
          <a:spcPct val="90000"/>
        </a:lnSpc>
        <a:spcBef>
          <a:spcPct val="0"/>
        </a:spcBef>
        <a:buNone/>
        <a:defRPr sz="3688" b="0" i="1" kern="1200" baseline="0">
          <a:solidFill>
            <a:schemeClr val="tx1">
              <a:lumMod val="85000"/>
              <a:lumOff val="15000"/>
            </a:schemeClr>
          </a:solidFill>
          <a:latin typeface="+mj-lt"/>
          <a:ea typeface="+mj-ea"/>
          <a:cs typeface="+mj-cs"/>
        </a:defRPr>
      </a:lvl1pPr>
    </p:titleStyle>
    <p:bodyStyle>
      <a:lvl1pPr marL="275141" indent="-275141" algn="l" defTabSz="665665" rtl="0" eaLnBrk="1" latinLnBrk="0" hangingPunct="1">
        <a:lnSpc>
          <a:spcPct val="112000"/>
        </a:lnSpc>
        <a:spcBef>
          <a:spcPts val="874"/>
        </a:spcBef>
        <a:buFont typeface="Arial" panose="020B0604020202020204" pitchFamily="34" charset="0"/>
        <a:buChar char="•"/>
        <a:defRPr sz="1941" kern="1200" baseline="0">
          <a:solidFill>
            <a:schemeClr val="tx1">
              <a:lumMod val="85000"/>
              <a:lumOff val="15000"/>
            </a:schemeClr>
          </a:solidFill>
          <a:latin typeface="+mn-lt"/>
          <a:ea typeface="+mn-ea"/>
          <a:cs typeface="+mn-cs"/>
        </a:defRPr>
      </a:lvl1pPr>
      <a:lvl2pPr marL="665665" indent="-275141" algn="l" defTabSz="665665" rtl="0" eaLnBrk="1" latinLnBrk="0" hangingPunct="1">
        <a:lnSpc>
          <a:spcPct val="112000"/>
        </a:lnSpc>
        <a:spcBef>
          <a:spcPts val="874"/>
        </a:spcBef>
        <a:buFont typeface="Corbel" panose="020B0503020204020204" pitchFamily="34" charset="0"/>
        <a:buChar char="–"/>
        <a:defRPr sz="1747" kern="1200" baseline="0">
          <a:solidFill>
            <a:schemeClr val="tx1">
              <a:lumMod val="85000"/>
              <a:lumOff val="15000"/>
            </a:schemeClr>
          </a:solidFill>
          <a:latin typeface="+mn-lt"/>
          <a:ea typeface="+mn-ea"/>
          <a:cs typeface="+mn-cs"/>
        </a:defRPr>
      </a:lvl2pPr>
      <a:lvl3pPr marL="1109442" indent="-275141" algn="l" defTabSz="665665" rtl="0" eaLnBrk="1" latinLnBrk="0" hangingPunct="1">
        <a:lnSpc>
          <a:spcPct val="112000"/>
        </a:lnSpc>
        <a:spcBef>
          <a:spcPts val="874"/>
        </a:spcBef>
        <a:buFont typeface="Arial" panose="020B0604020202020204" pitchFamily="34" charset="0"/>
        <a:buChar char="•"/>
        <a:defRPr sz="1553" kern="1200" baseline="0">
          <a:solidFill>
            <a:schemeClr val="tx1">
              <a:lumMod val="85000"/>
              <a:lumOff val="15000"/>
            </a:schemeClr>
          </a:solidFill>
          <a:latin typeface="+mn-lt"/>
          <a:ea typeface="+mn-ea"/>
          <a:cs typeface="+mn-cs"/>
        </a:defRPr>
      </a:lvl3pPr>
      <a:lvl4pPr marL="1553218" indent="-275141" algn="l" defTabSz="665665" rtl="0" eaLnBrk="1" latinLnBrk="0" hangingPunct="1">
        <a:lnSpc>
          <a:spcPct val="112000"/>
        </a:lnSpc>
        <a:spcBef>
          <a:spcPts val="874"/>
        </a:spcBef>
        <a:buFont typeface="Corbel" panose="020B0503020204020204" pitchFamily="34" charset="0"/>
        <a:buChar char="–"/>
        <a:defRPr sz="1359" kern="1200" baseline="0">
          <a:solidFill>
            <a:schemeClr val="tx1">
              <a:lumMod val="85000"/>
              <a:lumOff val="15000"/>
            </a:schemeClr>
          </a:solidFill>
          <a:latin typeface="+mn-lt"/>
          <a:ea typeface="+mn-ea"/>
          <a:cs typeface="+mn-cs"/>
        </a:defRPr>
      </a:lvl4pPr>
      <a:lvl5pPr marL="1996995" indent="-275141" algn="l" defTabSz="665665" rtl="0" eaLnBrk="1" latinLnBrk="0" hangingPunct="1">
        <a:lnSpc>
          <a:spcPct val="112000"/>
        </a:lnSpc>
        <a:spcBef>
          <a:spcPts val="874"/>
        </a:spcBef>
        <a:buFont typeface="Arial" panose="020B0604020202020204" pitchFamily="34" charset="0"/>
        <a:buChar char="•"/>
        <a:defRPr sz="1359" i="1" kern="1200" baseline="0">
          <a:solidFill>
            <a:schemeClr val="tx1">
              <a:lumMod val="85000"/>
              <a:lumOff val="15000"/>
            </a:schemeClr>
          </a:solidFill>
          <a:latin typeface="+mn-lt"/>
          <a:ea typeface="+mn-ea"/>
          <a:cs typeface="+mn-cs"/>
        </a:defRPr>
      </a:lvl5pPr>
      <a:lvl6pPr marL="2440771" indent="-275141" algn="l" defTabSz="665665" rtl="0" eaLnBrk="1" latinLnBrk="0" hangingPunct="1">
        <a:lnSpc>
          <a:spcPct val="112000"/>
        </a:lnSpc>
        <a:spcBef>
          <a:spcPts val="947"/>
        </a:spcBef>
        <a:buFont typeface="Corbel" panose="020B0503020204020204" pitchFamily="34" charset="0"/>
        <a:buChar char="–"/>
        <a:defRPr sz="1359" kern="1200">
          <a:solidFill>
            <a:schemeClr val="tx1">
              <a:lumMod val="85000"/>
              <a:lumOff val="15000"/>
            </a:schemeClr>
          </a:solidFill>
          <a:latin typeface="+mn-lt"/>
          <a:ea typeface="+mn-ea"/>
          <a:cs typeface="+mn-cs"/>
        </a:defRPr>
      </a:lvl6pPr>
      <a:lvl7pPr marL="2884548" indent="-275141" algn="l" defTabSz="665665" rtl="0" eaLnBrk="1" latinLnBrk="0" hangingPunct="1">
        <a:lnSpc>
          <a:spcPct val="112000"/>
        </a:lnSpc>
        <a:spcBef>
          <a:spcPts val="947"/>
        </a:spcBef>
        <a:buFont typeface="Arial" panose="020B0604020202020204" pitchFamily="34" charset="0"/>
        <a:buChar char="•"/>
        <a:defRPr sz="1359" i="1" kern="1200">
          <a:solidFill>
            <a:schemeClr val="tx1">
              <a:lumMod val="85000"/>
              <a:lumOff val="15000"/>
            </a:schemeClr>
          </a:solidFill>
          <a:latin typeface="+mn-lt"/>
          <a:ea typeface="+mn-ea"/>
          <a:cs typeface="+mn-cs"/>
        </a:defRPr>
      </a:lvl7pPr>
      <a:lvl8pPr marL="3328325" indent="-275141" algn="l" defTabSz="665665" rtl="0" eaLnBrk="1" latinLnBrk="0" hangingPunct="1">
        <a:lnSpc>
          <a:spcPct val="112000"/>
        </a:lnSpc>
        <a:spcBef>
          <a:spcPts val="947"/>
        </a:spcBef>
        <a:buFont typeface="Corbel" panose="020B0503020204020204" pitchFamily="34" charset="0"/>
        <a:buChar char="–"/>
        <a:defRPr sz="1359" kern="1200">
          <a:solidFill>
            <a:schemeClr val="tx1">
              <a:lumMod val="85000"/>
              <a:lumOff val="15000"/>
            </a:schemeClr>
          </a:solidFill>
          <a:latin typeface="+mn-lt"/>
          <a:ea typeface="+mn-ea"/>
          <a:cs typeface="+mn-cs"/>
        </a:defRPr>
      </a:lvl8pPr>
      <a:lvl9pPr marL="3772101" indent="-206356" algn="l" defTabSz="665665" rtl="0" eaLnBrk="1" latinLnBrk="0" hangingPunct="1">
        <a:lnSpc>
          <a:spcPct val="112000"/>
        </a:lnSpc>
        <a:spcBef>
          <a:spcPts val="947"/>
        </a:spcBef>
        <a:buFont typeface="Arial" panose="020B0604020202020204" pitchFamily="34" charset="0"/>
        <a:buChar char="•"/>
        <a:defRPr sz="1019" i="1" kern="1200" baseline="0">
          <a:solidFill>
            <a:schemeClr val="tx1">
              <a:lumMod val="85000"/>
              <a:lumOff val="15000"/>
            </a:schemeClr>
          </a:solidFill>
          <a:latin typeface="+mn-lt"/>
          <a:ea typeface="+mn-ea"/>
          <a:cs typeface="+mn-cs"/>
        </a:defRPr>
      </a:lvl9pPr>
    </p:bodyStyle>
    <p:otherStyle>
      <a:defPPr>
        <a:defRPr lang="en-US"/>
      </a:defPPr>
      <a:lvl1pPr marL="0" algn="l" defTabSz="665665" rtl="0" eaLnBrk="1" latinLnBrk="0" hangingPunct="1">
        <a:defRPr sz="1310" kern="1200">
          <a:solidFill>
            <a:schemeClr val="tx1"/>
          </a:solidFill>
          <a:latin typeface="+mn-lt"/>
          <a:ea typeface="+mn-ea"/>
          <a:cs typeface="+mn-cs"/>
        </a:defRPr>
      </a:lvl1pPr>
      <a:lvl2pPr marL="332832" algn="l" defTabSz="665665" rtl="0" eaLnBrk="1" latinLnBrk="0" hangingPunct="1">
        <a:defRPr sz="1310" kern="1200">
          <a:solidFill>
            <a:schemeClr val="tx1"/>
          </a:solidFill>
          <a:latin typeface="+mn-lt"/>
          <a:ea typeface="+mn-ea"/>
          <a:cs typeface="+mn-cs"/>
        </a:defRPr>
      </a:lvl2pPr>
      <a:lvl3pPr marL="665665" algn="l" defTabSz="665665" rtl="0" eaLnBrk="1" latinLnBrk="0" hangingPunct="1">
        <a:defRPr sz="1310" kern="1200">
          <a:solidFill>
            <a:schemeClr val="tx1"/>
          </a:solidFill>
          <a:latin typeface="+mn-lt"/>
          <a:ea typeface="+mn-ea"/>
          <a:cs typeface="+mn-cs"/>
        </a:defRPr>
      </a:lvl3pPr>
      <a:lvl4pPr marL="998497" algn="l" defTabSz="665665" rtl="0" eaLnBrk="1" latinLnBrk="0" hangingPunct="1">
        <a:defRPr sz="1310" kern="1200">
          <a:solidFill>
            <a:schemeClr val="tx1"/>
          </a:solidFill>
          <a:latin typeface="+mn-lt"/>
          <a:ea typeface="+mn-ea"/>
          <a:cs typeface="+mn-cs"/>
        </a:defRPr>
      </a:lvl4pPr>
      <a:lvl5pPr marL="1331330" algn="l" defTabSz="665665" rtl="0" eaLnBrk="1" latinLnBrk="0" hangingPunct="1">
        <a:defRPr sz="1310" kern="1200">
          <a:solidFill>
            <a:schemeClr val="tx1"/>
          </a:solidFill>
          <a:latin typeface="+mn-lt"/>
          <a:ea typeface="+mn-ea"/>
          <a:cs typeface="+mn-cs"/>
        </a:defRPr>
      </a:lvl5pPr>
      <a:lvl6pPr marL="1664162" algn="l" defTabSz="665665" rtl="0" eaLnBrk="1" latinLnBrk="0" hangingPunct="1">
        <a:defRPr sz="1310" kern="1200">
          <a:solidFill>
            <a:schemeClr val="tx1"/>
          </a:solidFill>
          <a:latin typeface="+mn-lt"/>
          <a:ea typeface="+mn-ea"/>
          <a:cs typeface="+mn-cs"/>
        </a:defRPr>
      </a:lvl6pPr>
      <a:lvl7pPr marL="1996995" algn="l" defTabSz="665665" rtl="0" eaLnBrk="1" latinLnBrk="0" hangingPunct="1">
        <a:defRPr sz="1310" kern="1200">
          <a:solidFill>
            <a:schemeClr val="tx1"/>
          </a:solidFill>
          <a:latin typeface="+mn-lt"/>
          <a:ea typeface="+mn-ea"/>
          <a:cs typeface="+mn-cs"/>
        </a:defRPr>
      </a:lvl7pPr>
      <a:lvl8pPr marL="2329827" algn="l" defTabSz="665665" rtl="0" eaLnBrk="1" latinLnBrk="0" hangingPunct="1">
        <a:defRPr sz="1310" kern="1200">
          <a:solidFill>
            <a:schemeClr val="tx1"/>
          </a:solidFill>
          <a:latin typeface="+mn-lt"/>
          <a:ea typeface="+mn-ea"/>
          <a:cs typeface="+mn-cs"/>
        </a:defRPr>
      </a:lvl8pPr>
      <a:lvl9pPr marL="2662660" algn="l" defTabSz="665665" rtl="0" eaLnBrk="1" latinLnBrk="0" hangingPunct="1">
        <a:defRPr sz="131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0" pos="2124">
          <p15:clr>
            <a:srgbClr val="F26B43"/>
          </p15:clr>
        </p15:guide>
        <p15:guide id="5" pos="360">
          <p15:clr>
            <a:srgbClr val="F26B43"/>
          </p15:clr>
        </p15:guide>
        <p15:guide id="6" orient="horz" pos="432">
          <p15:clr>
            <a:srgbClr val="F26B43"/>
          </p15:clr>
        </p15:guide>
        <p15:guide id="7" pos="5400">
          <p15:clr>
            <a:srgbClr val="F26B43"/>
          </p15:clr>
        </p15:guide>
        <p15:guide id="8" pos="24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26966" y="1403340"/>
            <a:ext cx="6483663" cy="4305850"/>
          </a:xfrm>
          <a:prstGeom prst="rect">
            <a:avLst/>
          </a:prstGeom>
        </p:spPr>
      </p:pic>
      <p:sp>
        <p:nvSpPr>
          <p:cNvPr id="5" name="TextBox 4"/>
          <p:cNvSpPr txBox="1"/>
          <p:nvPr/>
        </p:nvSpPr>
        <p:spPr>
          <a:xfrm>
            <a:off x="1909239" y="396027"/>
            <a:ext cx="8366251" cy="934230"/>
          </a:xfrm>
          <a:prstGeom prst="rect">
            <a:avLst/>
          </a:prstGeom>
          <a:noFill/>
        </p:spPr>
        <p:txBody>
          <a:bodyPr wrap="square" rtlCol="0">
            <a:spAutoFit/>
          </a:bodyPr>
          <a:lstStyle/>
          <a:p>
            <a:pPr algn="ctr" defTabSz="403433"/>
            <a:r>
              <a:rPr lang="en-US" sz="3883" b="1" dirty="0">
                <a:solidFill>
                  <a:prstClr val="white"/>
                </a:solidFill>
                <a:latin typeface="Corbel" panose="020B0503020204020204"/>
              </a:rPr>
              <a:t>Yellowstone River Map Book:</a:t>
            </a:r>
          </a:p>
          <a:p>
            <a:pPr algn="ctr" defTabSz="403433"/>
            <a:r>
              <a:rPr lang="en-US" sz="1588" dirty="0">
                <a:solidFill>
                  <a:prstClr val="white"/>
                </a:solidFill>
                <a:latin typeface="Corbel" panose="020B0503020204020204"/>
              </a:rPr>
              <a:t>Detailed (1:8,000 scale) maps of the Yellowstone River corridor from Reed Point to Bighorn, MT</a:t>
            </a:r>
          </a:p>
        </p:txBody>
      </p:sp>
      <p:sp>
        <p:nvSpPr>
          <p:cNvPr id="6" name="TextBox 5"/>
          <p:cNvSpPr txBox="1"/>
          <p:nvPr/>
        </p:nvSpPr>
        <p:spPr>
          <a:xfrm>
            <a:off x="1680275" y="5782273"/>
            <a:ext cx="8824178" cy="1040862"/>
          </a:xfrm>
          <a:prstGeom prst="rect">
            <a:avLst/>
          </a:prstGeom>
          <a:noFill/>
        </p:spPr>
        <p:txBody>
          <a:bodyPr wrap="square" rtlCol="0">
            <a:spAutoFit/>
          </a:bodyPr>
          <a:lstStyle/>
          <a:p>
            <a:pPr algn="ctr" defTabSz="403433"/>
            <a:r>
              <a:rPr lang="en-US" sz="1588" b="1" dirty="0">
                <a:solidFill>
                  <a:prstClr val="white"/>
                </a:solidFill>
                <a:latin typeface="Corbel" panose="020B0503020204020204"/>
              </a:rPr>
              <a:t>Produced by the Montana State Library</a:t>
            </a:r>
          </a:p>
          <a:p>
            <a:pPr algn="ctr" defTabSz="403433"/>
            <a:r>
              <a:rPr lang="en-US" sz="1400" b="1" dirty="0">
                <a:solidFill>
                  <a:prstClr val="white"/>
                </a:solidFill>
                <a:latin typeface="Corbel" panose="020B0503020204020204"/>
              </a:rPr>
              <a:t>for the</a:t>
            </a:r>
          </a:p>
          <a:p>
            <a:pPr algn="ctr" defTabSz="403433"/>
            <a:r>
              <a:rPr lang="en-US" sz="1588" b="1" dirty="0">
                <a:solidFill>
                  <a:prstClr val="white"/>
                </a:solidFill>
                <a:latin typeface="Corbel" panose="020B0503020204020204"/>
              </a:rPr>
              <a:t>Department of Justice Natural </a:t>
            </a:r>
            <a:r>
              <a:rPr lang="en-US" sz="1588" b="1" dirty="0" smtClean="0">
                <a:solidFill>
                  <a:prstClr val="white"/>
                </a:solidFill>
                <a:latin typeface="Corbel" panose="020B0503020204020204"/>
              </a:rPr>
              <a:t>Resource </a:t>
            </a:r>
            <a:r>
              <a:rPr lang="en-US" sz="1588" b="1" dirty="0">
                <a:solidFill>
                  <a:prstClr val="white"/>
                </a:solidFill>
                <a:latin typeface="Corbel" panose="020B0503020204020204"/>
              </a:rPr>
              <a:t>Damage </a:t>
            </a:r>
            <a:r>
              <a:rPr lang="en-US" sz="1588" b="1" dirty="0" smtClean="0">
                <a:solidFill>
                  <a:prstClr val="white"/>
                </a:solidFill>
                <a:latin typeface="Corbel" panose="020B0503020204020204"/>
              </a:rPr>
              <a:t>Program</a:t>
            </a:r>
          </a:p>
          <a:p>
            <a:pPr algn="ctr" defTabSz="403433"/>
            <a:r>
              <a:rPr lang="en-US" sz="1400" b="1" dirty="0" smtClean="0">
                <a:solidFill>
                  <a:prstClr val="white"/>
                </a:solidFill>
                <a:latin typeface="Corbel" panose="020B0503020204020204"/>
              </a:rPr>
              <a:t>December 2017</a:t>
            </a:r>
            <a:endParaRPr lang="en-US" sz="1400" b="1" dirty="0">
              <a:solidFill>
                <a:prstClr val="white"/>
              </a:solidFill>
              <a:latin typeface="Corbel" panose="020B0503020204020204"/>
            </a:endParaRPr>
          </a:p>
        </p:txBody>
      </p:sp>
    </p:spTree>
    <p:extLst>
      <p:ext uri="{BB962C8B-B14F-4D97-AF65-F5344CB8AC3E}">
        <p14:creationId xmlns:p14="http://schemas.microsoft.com/office/powerpoint/2010/main" val="208841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167" y="1220570"/>
            <a:ext cx="10122570" cy="954107"/>
          </a:xfrm>
          <a:prstGeom prst="rect">
            <a:avLst/>
          </a:prstGeom>
          <a:noFill/>
        </p:spPr>
        <p:txBody>
          <a:bodyPr wrap="square" rtlCol="0">
            <a:spAutoFit/>
          </a:bodyPr>
          <a:lstStyle/>
          <a:p>
            <a:r>
              <a:rPr lang="en-US" sz="2800" b="1" dirty="0" smtClean="0"/>
              <a:t>Purpose:  </a:t>
            </a:r>
            <a:r>
              <a:rPr lang="en-US" sz="2800" dirty="0" smtClean="0"/>
              <a:t>This Map Book was developed to aid decision makers in targeting areas for restoration along the Yellowstone River Corridor</a:t>
            </a: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1858980581"/>
              </p:ext>
            </p:extLst>
          </p:nvPr>
        </p:nvGraphicFramePr>
        <p:xfrm>
          <a:off x="826167" y="3539181"/>
          <a:ext cx="10563727" cy="2346960"/>
        </p:xfrm>
        <a:graphic>
          <a:graphicData uri="http://schemas.openxmlformats.org/drawingml/2006/table">
            <a:tbl>
              <a:tblPr/>
              <a:tblGrid>
                <a:gridCol w="10563727">
                  <a:extLst>
                    <a:ext uri="{9D8B030D-6E8A-4147-A177-3AD203B41FA5}">
                      <a16:colId xmlns:a16="http://schemas.microsoft.com/office/drawing/2014/main" val="3830187688"/>
                    </a:ext>
                  </a:extLst>
                </a:gridCol>
              </a:tblGrid>
              <a:tr h="0">
                <a:tc>
                  <a:txBody>
                    <a:bodyPr/>
                    <a:lstStyle/>
                    <a:p>
                      <a:pPr fontAlgn="base"/>
                      <a:r>
                        <a:rPr lang="en-US" sz="2000" dirty="0">
                          <a:effectLst/>
                          <a:latin typeface="+mn-lt"/>
                        </a:rPr>
                        <a:t/>
                      </a:r>
                      <a:br>
                        <a:rPr lang="en-US" sz="2000" dirty="0">
                          <a:effectLst/>
                          <a:latin typeface="+mn-lt"/>
                        </a:rPr>
                      </a:br>
                      <a:r>
                        <a:rPr lang="en-US" sz="1600" b="1" dirty="0" smtClean="0">
                          <a:effectLst/>
                          <a:latin typeface="+mn-lt"/>
                        </a:rPr>
                        <a:t>Disclaimer:</a:t>
                      </a:r>
                      <a:r>
                        <a:rPr lang="en-US" sz="1600" b="1" i="0" dirty="0" smtClean="0">
                          <a:effectLst/>
                          <a:latin typeface="+mn-lt"/>
                        </a:rPr>
                        <a:t> </a:t>
                      </a:r>
                      <a:r>
                        <a:rPr lang="en-US" sz="1600" i="0" dirty="0" smtClean="0">
                          <a:effectLst/>
                          <a:latin typeface="+mn-lt"/>
                        </a:rPr>
                        <a:t>The </a:t>
                      </a:r>
                      <a:r>
                        <a:rPr lang="en-US" sz="1600" i="0" dirty="0">
                          <a:effectLst/>
                          <a:latin typeface="+mn-lt"/>
                        </a:rPr>
                        <a:t>Montana State Library provides this product/service for informational purposes only. The Library did not produce it for, nor is it suitable for legal, engineering, or surveying purposes. Consumers of this information should review or consult the primary data and information sources to ascertain the viability of the information for their purposes. </a:t>
                      </a:r>
                      <a:r>
                        <a:rPr lang="en-US" sz="1600" i="0" dirty="0" smtClean="0">
                          <a:effectLst/>
                          <a:latin typeface="+mn-lt"/>
                        </a:rPr>
                        <a:t>The </a:t>
                      </a:r>
                      <a:r>
                        <a:rPr lang="en-US" sz="1600" i="0" dirty="0">
                          <a:effectLst/>
                          <a:latin typeface="+mn-lt"/>
                        </a:rPr>
                        <a:t>Library provides these data in good faith but does not represent or warrant its accuracy, adequacy, or completeness. In no event shall the Library be liable for any incorrect results or analysis; any direct, indirect, special, or consequential damages to any party; or any lost profits arising out of or in connection with the use or the inability to use the data or the services provided. The Library makes these data and services available as a convenience to the public, and for no other purpose. The Library reserves the right to change or revise published data and/or services at any time.</a:t>
                      </a:r>
                    </a:p>
                  </a:txBody>
                  <a:tcPr anchor="ctr">
                    <a:lnL>
                      <a:noFill/>
                    </a:lnL>
                    <a:lnR>
                      <a:noFill/>
                    </a:lnR>
                    <a:lnT>
                      <a:noFill/>
                    </a:lnT>
                    <a:lnB>
                      <a:noFill/>
                    </a:lnB>
                    <a:solidFill>
                      <a:srgbClr val="FFFFFF"/>
                    </a:solidFill>
                  </a:tcPr>
                </a:tc>
                <a:extLst>
                  <a:ext uri="{0D108BD9-81ED-4DB2-BD59-A6C34878D82A}">
                    <a16:rowId xmlns:a16="http://schemas.microsoft.com/office/drawing/2014/main" val="3867254635"/>
                  </a:ext>
                </a:extLst>
              </a:tr>
            </a:tbl>
          </a:graphicData>
        </a:graphic>
      </p:graphicFrame>
    </p:spTree>
    <p:extLst>
      <p:ext uri="{BB962C8B-B14F-4D97-AF65-F5344CB8AC3E}">
        <p14:creationId xmlns:p14="http://schemas.microsoft.com/office/powerpoint/2010/main" val="72344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61190" y="0"/>
            <a:ext cx="10330810" cy="6844415"/>
          </a:xfrm>
          <a:prstGeom prst="rect">
            <a:avLst/>
          </a:prstGeom>
        </p:spPr>
      </p:pic>
      <p:sp>
        <p:nvSpPr>
          <p:cNvPr id="5" name="TextBox 4"/>
          <p:cNvSpPr txBox="1"/>
          <p:nvPr/>
        </p:nvSpPr>
        <p:spPr>
          <a:xfrm>
            <a:off x="107918" y="2059979"/>
            <a:ext cx="1905610" cy="1615827"/>
          </a:xfrm>
          <a:prstGeom prst="rect">
            <a:avLst/>
          </a:prstGeom>
          <a:noFill/>
        </p:spPr>
        <p:txBody>
          <a:bodyPr wrap="square" rtlCol="0">
            <a:spAutoFit/>
          </a:bodyPr>
          <a:lstStyle/>
          <a:p>
            <a:r>
              <a:rPr lang="en-US" sz="1100" dirty="0" smtClean="0"/>
              <a:t>Locational information is around the outside of the map: </a:t>
            </a:r>
          </a:p>
          <a:p>
            <a:pPr marL="171450" indent="-171450">
              <a:buFont typeface="Arial" panose="020B0604020202020204" pitchFamily="34" charset="0"/>
              <a:buChar char="•"/>
            </a:pPr>
            <a:r>
              <a:rPr lang="en-US" sz="1100" dirty="0" smtClean="0"/>
              <a:t>Latitude Longitude</a:t>
            </a:r>
          </a:p>
          <a:p>
            <a:r>
              <a:rPr lang="en-US" sz="1100" dirty="0" smtClean="0"/>
              <a:t>(thin dashed gray line)</a:t>
            </a:r>
          </a:p>
          <a:p>
            <a:pPr marL="171450" indent="-171450">
              <a:buFont typeface="Arial" panose="020B0604020202020204" pitchFamily="34" charset="0"/>
              <a:buChar char="•"/>
            </a:pPr>
            <a:endParaRPr lang="en-US" sz="1100" dirty="0" smtClean="0"/>
          </a:p>
          <a:p>
            <a:pPr marL="171450" indent="-171450">
              <a:buFont typeface="Arial" panose="020B0604020202020204" pitchFamily="34" charset="0"/>
              <a:buChar char="•"/>
            </a:pPr>
            <a:r>
              <a:rPr lang="en-US" sz="1100" dirty="0" smtClean="0"/>
              <a:t>Township Range Section</a:t>
            </a:r>
          </a:p>
          <a:p>
            <a:r>
              <a:rPr lang="en-US" sz="1100" dirty="0" smtClean="0"/>
              <a:t>(solid gray line) </a:t>
            </a:r>
          </a:p>
          <a:p>
            <a:pPr marL="171450" indent="-171450">
              <a:buFont typeface="Arial" panose="020B0604020202020204" pitchFamily="34" charset="0"/>
              <a:buChar char="•"/>
            </a:pPr>
            <a:endParaRPr lang="en-US" sz="1100" dirty="0" smtClean="0"/>
          </a:p>
        </p:txBody>
      </p:sp>
      <p:cxnSp>
        <p:nvCxnSpPr>
          <p:cNvPr id="9" name="Curved Connector 8"/>
          <p:cNvCxnSpPr/>
          <p:nvPr/>
        </p:nvCxnSpPr>
        <p:spPr>
          <a:xfrm flipV="1">
            <a:off x="1604964" y="3012072"/>
            <a:ext cx="256227" cy="112110"/>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1" name="Curved Connector 10"/>
          <p:cNvCxnSpPr/>
          <p:nvPr/>
        </p:nvCxnSpPr>
        <p:spPr>
          <a:xfrm flipV="1">
            <a:off x="1438275" y="2370708"/>
            <a:ext cx="539220" cy="334392"/>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256369" y="6173324"/>
            <a:ext cx="1989526" cy="430887"/>
          </a:xfrm>
          <a:prstGeom prst="rect">
            <a:avLst/>
          </a:prstGeom>
          <a:noFill/>
        </p:spPr>
        <p:txBody>
          <a:bodyPr wrap="square" rtlCol="0">
            <a:spAutoFit/>
          </a:bodyPr>
          <a:lstStyle/>
          <a:p>
            <a:r>
              <a:rPr lang="en-US" sz="1100" dirty="0" smtClean="0"/>
              <a:t>Map Book page number</a:t>
            </a:r>
          </a:p>
          <a:p>
            <a:pPr marL="171450" indent="-171450">
              <a:buFont typeface="Arial" panose="020B0604020202020204" pitchFamily="34" charset="0"/>
              <a:buChar char="•"/>
            </a:pPr>
            <a:endParaRPr lang="en-US" sz="1100" dirty="0" smtClean="0"/>
          </a:p>
        </p:txBody>
      </p:sp>
      <p:cxnSp>
        <p:nvCxnSpPr>
          <p:cNvPr id="30" name="Curved Connector 29"/>
          <p:cNvCxnSpPr/>
          <p:nvPr/>
        </p:nvCxnSpPr>
        <p:spPr>
          <a:xfrm>
            <a:off x="1704474" y="6344653"/>
            <a:ext cx="356937" cy="88231"/>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105325" y="5677417"/>
            <a:ext cx="1989526" cy="261610"/>
          </a:xfrm>
          <a:prstGeom prst="rect">
            <a:avLst/>
          </a:prstGeom>
          <a:noFill/>
        </p:spPr>
        <p:txBody>
          <a:bodyPr wrap="square" rtlCol="0">
            <a:spAutoFit/>
          </a:bodyPr>
          <a:lstStyle/>
          <a:p>
            <a:r>
              <a:rPr lang="en-US" sz="1100" dirty="0" smtClean="0"/>
              <a:t>North rotates with each page</a:t>
            </a:r>
          </a:p>
        </p:txBody>
      </p:sp>
      <p:cxnSp>
        <p:nvCxnSpPr>
          <p:cNvPr id="33" name="Curved Connector 32"/>
          <p:cNvCxnSpPr/>
          <p:nvPr/>
        </p:nvCxnSpPr>
        <p:spPr>
          <a:xfrm>
            <a:off x="1893580" y="5851450"/>
            <a:ext cx="167831" cy="13682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73044" y="750569"/>
            <a:ext cx="1904451" cy="815608"/>
          </a:xfrm>
          <a:prstGeom prst="rect">
            <a:avLst/>
          </a:prstGeom>
          <a:noFill/>
        </p:spPr>
        <p:txBody>
          <a:bodyPr wrap="square" rtlCol="0">
            <a:spAutoFit/>
          </a:bodyPr>
          <a:lstStyle/>
          <a:p>
            <a:r>
              <a:rPr lang="en-US" sz="1200" b="1" dirty="0" smtClean="0"/>
              <a:t>The scale is the same on all pages, 1:8,000 (4 inches </a:t>
            </a:r>
            <a:r>
              <a:rPr lang="en-US" sz="1200" b="1" dirty="0"/>
              <a:t>=</a:t>
            </a:r>
            <a:r>
              <a:rPr lang="en-US" sz="1200" b="1" dirty="0" smtClean="0"/>
              <a:t> approximately ½ mile).</a:t>
            </a:r>
          </a:p>
          <a:p>
            <a:pPr marL="171450" indent="-171450">
              <a:buFont typeface="Arial" panose="020B0604020202020204" pitchFamily="34" charset="0"/>
              <a:buChar char="•"/>
            </a:pPr>
            <a:endParaRPr lang="en-US" sz="1100" dirty="0" smtClean="0"/>
          </a:p>
        </p:txBody>
      </p:sp>
      <p:sp>
        <p:nvSpPr>
          <p:cNvPr id="37" name="TextBox 36"/>
          <p:cNvSpPr txBox="1"/>
          <p:nvPr/>
        </p:nvSpPr>
        <p:spPr>
          <a:xfrm>
            <a:off x="2475938" y="1434378"/>
            <a:ext cx="1989526" cy="430887"/>
          </a:xfrm>
          <a:prstGeom prst="rect">
            <a:avLst/>
          </a:prstGeom>
          <a:solidFill>
            <a:schemeClr val="bg1"/>
          </a:solidFill>
        </p:spPr>
        <p:txBody>
          <a:bodyPr wrap="square" rtlCol="0">
            <a:spAutoFit/>
          </a:bodyPr>
          <a:lstStyle/>
          <a:p>
            <a:r>
              <a:rPr lang="en-US" sz="1100" dirty="0" smtClean="0"/>
              <a:t>Channel Migration Zone</a:t>
            </a:r>
          </a:p>
          <a:p>
            <a:r>
              <a:rPr lang="en-US" sz="1100" dirty="0" smtClean="0"/>
              <a:t>(solid blue line)</a:t>
            </a:r>
          </a:p>
        </p:txBody>
      </p:sp>
      <p:sp>
        <p:nvSpPr>
          <p:cNvPr id="41" name="TextBox 40"/>
          <p:cNvSpPr txBox="1"/>
          <p:nvPr/>
        </p:nvSpPr>
        <p:spPr>
          <a:xfrm>
            <a:off x="7884225" y="4720070"/>
            <a:ext cx="1769143" cy="430887"/>
          </a:xfrm>
          <a:prstGeom prst="rect">
            <a:avLst/>
          </a:prstGeom>
          <a:solidFill>
            <a:schemeClr val="bg1"/>
          </a:solidFill>
        </p:spPr>
        <p:txBody>
          <a:bodyPr wrap="square" rtlCol="0">
            <a:spAutoFit/>
          </a:bodyPr>
          <a:lstStyle/>
          <a:p>
            <a:r>
              <a:rPr lang="en-US" sz="1100" dirty="0" smtClean="0"/>
              <a:t>Ownership parcel </a:t>
            </a:r>
            <a:r>
              <a:rPr lang="en-US" sz="1100" dirty="0"/>
              <a:t>b</a:t>
            </a:r>
            <a:r>
              <a:rPr lang="en-US" sz="1100" dirty="0" smtClean="0"/>
              <a:t>oundary</a:t>
            </a:r>
          </a:p>
          <a:p>
            <a:r>
              <a:rPr lang="en-US" sz="1100" dirty="0" smtClean="0"/>
              <a:t>(solid orange line)</a:t>
            </a:r>
          </a:p>
        </p:txBody>
      </p:sp>
      <p:cxnSp>
        <p:nvCxnSpPr>
          <p:cNvPr id="43" name="Straight Arrow Connector 42"/>
          <p:cNvCxnSpPr/>
          <p:nvPr/>
        </p:nvCxnSpPr>
        <p:spPr>
          <a:xfrm>
            <a:off x="3486150" y="1860617"/>
            <a:ext cx="457200" cy="19936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8768796" y="4455584"/>
            <a:ext cx="1" cy="264488"/>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938031" y="332694"/>
            <a:ext cx="1989526" cy="430887"/>
          </a:xfrm>
          <a:prstGeom prst="rect">
            <a:avLst/>
          </a:prstGeom>
          <a:solidFill>
            <a:schemeClr val="bg1"/>
          </a:solidFill>
        </p:spPr>
        <p:txBody>
          <a:bodyPr wrap="square" rtlCol="0">
            <a:spAutoFit/>
          </a:bodyPr>
          <a:lstStyle/>
          <a:p>
            <a:r>
              <a:rPr lang="en-US" sz="1100" dirty="0" smtClean="0"/>
              <a:t>Public Lands are a solid fill color with transparency</a:t>
            </a:r>
          </a:p>
        </p:txBody>
      </p:sp>
      <p:cxnSp>
        <p:nvCxnSpPr>
          <p:cNvPr id="57" name="Straight Arrow Connector 56"/>
          <p:cNvCxnSpPr/>
          <p:nvPr/>
        </p:nvCxnSpPr>
        <p:spPr>
          <a:xfrm>
            <a:off x="8932794" y="763581"/>
            <a:ext cx="994763" cy="33269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042306" y="332694"/>
            <a:ext cx="1989526" cy="430887"/>
          </a:xfrm>
          <a:prstGeom prst="rect">
            <a:avLst/>
          </a:prstGeom>
          <a:solidFill>
            <a:schemeClr val="bg1"/>
          </a:solidFill>
        </p:spPr>
        <p:txBody>
          <a:bodyPr wrap="square" rtlCol="0">
            <a:spAutoFit/>
          </a:bodyPr>
          <a:lstStyle/>
          <a:p>
            <a:r>
              <a:rPr lang="en-US" sz="1100" dirty="0" smtClean="0"/>
              <a:t>Conservation Easements are a green hatch and green label</a:t>
            </a:r>
          </a:p>
        </p:txBody>
      </p:sp>
      <p:cxnSp>
        <p:nvCxnSpPr>
          <p:cNvPr id="60" name="Straight Arrow Connector 59"/>
          <p:cNvCxnSpPr/>
          <p:nvPr/>
        </p:nvCxnSpPr>
        <p:spPr>
          <a:xfrm>
            <a:off x="5037069" y="763581"/>
            <a:ext cx="439806" cy="28095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701770" y="647700"/>
            <a:ext cx="554957" cy="149018"/>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9927557" y="4636813"/>
            <a:ext cx="1872719" cy="430887"/>
          </a:xfrm>
          <a:prstGeom prst="rect">
            <a:avLst/>
          </a:prstGeom>
          <a:solidFill>
            <a:schemeClr val="bg1"/>
          </a:solidFill>
        </p:spPr>
        <p:txBody>
          <a:bodyPr wrap="square" rtlCol="0">
            <a:spAutoFit/>
          </a:bodyPr>
          <a:lstStyle/>
          <a:p>
            <a:r>
              <a:rPr lang="en-US" sz="1100" dirty="0" smtClean="0"/>
              <a:t>Ownership labels are black text with light orange outline</a:t>
            </a:r>
          </a:p>
        </p:txBody>
      </p:sp>
      <p:cxnSp>
        <p:nvCxnSpPr>
          <p:cNvPr id="69" name="Straight Arrow Connector 68"/>
          <p:cNvCxnSpPr/>
          <p:nvPr/>
        </p:nvCxnSpPr>
        <p:spPr>
          <a:xfrm>
            <a:off x="10863916" y="5067700"/>
            <a:ext cx="80309" cy="27582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573324" y="3727006"/>
            <a:ext cx="1989526" cy="430887"/>
          </a:xfrm>
          <a:prstGeom prst="rect">
            <a:avLst/>
          </a:prstGeom>
          <a:solidFill>
            <a:schemeClr val="bg1"/>
          </a:solidFill>
        </p:spPr>
        <p:txBody>
          <a:bodyPr wrap="square" rtlCol="0">
            <a:spAutoFit/>
          </a:bodyPr>
          <a:lstStyle/>
          <a:p>
            <a:r>
              <a:rPr lang="en-US" sz="1100" dirty="0" smtClean="0"/>
              <a:t>Use the crosshair to align the adjacent </a:t>
            </a:r>
            <a:r>
              <a:rPr lang="en-US" sz="1100" dirty="0" smtClean="0"/>
              <a:t>page of printed maps</a:t>
            </a:r>
            <a:endParaRPr lang="en-US" sz="1100" dirty="0" smtClean="0"/>
          </a:p>
        </p:txBody>
      </p:sp>
      <p:sp>
        <p:nvSpPr>
          <p:cNvPr id="75" name="TextBox 74"/>
          <p:cNvSpPr txBox="1"/>
          <p:nvPr/>
        </p:nvSpPr>
        <p:spPr>
          <a:xfrm>
            <a:off x="9196557" y="3206763"/>
            <a:ext cx="1909593" cy="430887"/>
          </a:xfrm>
          <a:prstGeom prst="rect">
            <a:avLst/>
          </a:prstGeom>
          <a:solidFill>
            <a:schemeClr val="bg1"/>
          </a:solidFill>
        </p:spPr>
        <p:txBody>
          <a:bodyPr wrap="square" rtlCol="0">
            <a:spAutoFit/>
          </a:bodyPr>
          <a:lstStyle/>
          <a:p>
            <a:r>
              <a:rPr lang="en-US" sz="1100" dirty="0" smtClean="0"/>
              <a:t>Use the crosshair to align the adjacent </a:t>
            </a:r>
            <a:r>
              <a:rPr lang="en-US" sz="1100" dirty="0" smtClean="0"/>
              <a:t>page of printed maps</a:t>
            </a:r>
            <a:endParaRPr lang="en-US" sz="1100" dirty="0" smtClean="0"/>
          </a:p>
        </p:txBody>
      </p:sp>
      <p:cxnSp>
        <p:nvCxnSpPr>
          <p:cNvPr id="76" name="Straight Arrow Connector 75"/>
          <p:cNvCxnSpPr/>
          <p:nvPr/>
        </p:nvCxnSpPr>
        <p:spPr>
          <a:xfrm flipV="1">
            <a:off x="3714750" y="3420148"/>
            <a:ext cx="228600" cy="306858"/>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10407037" y="3043657"/>
            <a:ext cx="203813" cy="16105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916403" y="2394139"/>
            <a:ext cx="1852395" cy="430887"/>
          </a:xfrm>
          <a:prstGeom prst="rect">
            <a:avLst/>
          </a:prstGeom>
          <a:solidFill>
            <a:schemeClr val="bg1"/>
          </a:solidFill>
        </p:spPr>
        <p:txBody>
          <a:bodyPr wrap="square" rtlCol="0">
            <a:spAutoFit/>
          </a:bodyPr>
          <a:lstStyle/>
          <a:p>
            <a:r>
              <a:rPr lang="en-US" sz="1100" dirty="0" smtClean="0"/>
              <a:t>River miles</a:t>
            </a:r>
          </a:p>
          <a:p>
            <a:r>
              <a:rPr lang="en-US" sz="1100" dirty="0" smtClean="0"/>
              <a:t>(blue triangle with blue label)</a:t>
            </a:r>
          </a:p>
        </p:txBody>
      </p:sp>
      <p:sp>
        <p:nvSpPr>
          <p:cNvPr id="89" name="TextBox 88"/>
          <p:cNvSpPr txBox="1"/>
          <p:nvPr/>
        </p:nvSpPr>
        <p:spPr>
          <a:xfrm>
            <a:off x="4283441" y="2209114"/>
            <a:ext cx="2028780" cy="769441"/>
          </a:xfrm>
          <a:prstGeom prst="rect">
            <a:avLst/>
          </a:prstGeom>
          <a:solidFill>
            <a:schemeClr val="bg1"/>
          </a:solidFill>
        </p:spPr>
        <p:txBody>
          <a:bodyPr wrap="square" rtlCol="0">
            <a:spAutoFit/>
          </a:bodyPr>
          <a:lstStyle/>
          <a:p>
            <a:r>
              <a:rPr lang="en-US" sz="1100" dirty="0" smtClean="0"/>
              <a:t>Various point symbols represent physical features, such as, flow deflectors, </a:t>
            </a:r>
            <a:r>
              <a:rPr lang="en-US" sz="1100" dirty="0" err="1" smtClean="0"/>
              <a:t>headgates</a:t>
            </a:r>
            <a:r>
              <a:rPr lang="en-US" sz="1100" dirty="0"/>
              <a:t> </a:t>
            </a:r>
            <a:r>
              <a:rPr lang="en-US" sz="1100" dirty="0" smtClean="0"/>
              <a:t>and irrigation infrastructure</a:t>
            </a:r>
          </a:p>
        </p:txBody>
      </p:sp>
      <p:cxnSp>
        <p:nvCxnSpPr>
          <p:cNvPr id="91" name="Straight Arrow Connector 90"/>
          <p:cNvCxnSpPr/>
          <p:nvPr/>
        </p:nvCxnSpPr>
        <p:spPr>
          <a:xfrm flipH="1">
            <a:off x="3987838" y="2625322"/>
            <a:ext cx="295604" cy="44280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7629525" y="2835447"/>
            <a:ext cx="114524" cy="22069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6156" y="218131"/>
            <a:ext cx="2007863" cy="630942"/>
          </a:xfrm>
          <a:prstGeom prst="rect">
            <a:avLst/>
          </a:prstGeom>
          <a:noFill/>
        </p:spPr>
        <p:txBody>
          <a:bodyPr wrap="square" rtlCol="0">
            <a:spAutoFit/>
          </a:bodyPr>
          <a:lstStyle/>
          <a:p>
            <a:r>
              <a:rPr lang="en-US" sz="1200" b="1" dirty="0" smtClean="0"/>
              <a:t>Map Book pages print best landscape at 11x17.</a:t>
            </a:r>
          </a:p>
          <a:p>
            <a:pPr marL="171450" indent="-171450">
              <a:buFont typeface="Arial" panose="020B0604020202020204" pitchFamily="34" charset="0"/>
              <a:buChar char="•"/>
            </a:pPr>
            <a:endParaRPr lang="en-US" sz="1100" dirty="0" smtClean="0"/>
          </a:p>
        </p:txBody>
      </p:sp>
    </p:spTree>
    <p:extLst>
      <p:ext uri="{BB962C8B-B14F-4D97-AF65-F5344CB8AC3E}">
        <p14:creationId xmlns:p14="http://schemas.microsoft.com/office/powerpoint/2010/main" val="2525865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43775" y="0"/>
            <a:ext cx="10258425" cy="6610350"/>
            <a:chOff x="1343775" y="0"/>
            <a:chExt cx="10258425" cy="6610350"/>
          </a:xfrm>
        </p:grpSpPr>
        <p:pic>
          <p:nvPicPr>
            <p:cNvPr id="4" name="Picture 3"/>
            <p:cNvPicPr>
              <a:picLocks noChangeAspect="1"/>
            </p:cNvPicPr>
            <p:nvPr/>
          </p:nvPicPr>
          <p:blipFill>
            <a:blip r:embed="rId2"/>
            <a:stretch>
              <a:fillRect/>
            </a:stretch>
          </p:blipFill>
          <p:spPr>
            <a:xfrm>
              <a:off x="1343775" y="0"/>
              <a:ext cx="10258425" cy="6610350"/>
            </a:xfrm>
            <a:prstGeom prst="rect">
              <a:avLst/>
            </a:prstGeom>
          </p:spPr>
        </p:pic>
        <p:sp>
          <p:nvSpPr>
            <p:cNvPr id="2" name="TextBox 1"/>
            <p:cNvSpPr txBox="1"/>
            <p:nvPr/>
          </p:nvSpPr>
          <p:spPr>
            <a:xfrm>
              <a:off x="1553325" y="167933"/>
              <a:ext cx="2039815" cy="584775"/>
            </a:xfrm>
            <a:prstGeom prst="rect">
              <a:avLst/>
            </a:prstGeom>
            <a:solidFill>
              <a:schemeClr val="bg1"/>
            </a:solidFill>
          </p:spPr>
          <p:txBody>
            <a:bodyPr wrap="square" rtlCol="0">
              <a:spAutoFit/>
            </a:bodyPr>
            <a:lstStyle/>
            <a:p>
              <a:r>
                <a:rPr lang="en-US" sz="3200" b="1" dirty="0" smtClean="0"/>
                <a:t>Legend</a:t>
              </a:r>
              <a:endParaRPr lang="en-US" sz="3200" b="1" dirty="0"/>
            </a:p>
          </p:txBody>
        </p:sp>
      </p:grpSp>
    </p:spTree>
    <p:extLst>
      <p:ext uri="{BB962C8B-B14F-4D97-AF65-F5344CB8AC3E}">
        <p14:creationId xmlns:p14="http://schemas.microsoft.com/office/powerpoint/2010/main" val="825032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594" y="952500"/>
            <a:ext cx="11863879" cy="5524500"/>
          </a:xfrm>
          <a:ln w="25400">
            <a:solidFill>
              <a:schemeClr val="tx1"/>
            </a:solidFill>
          </a:ln>
        </p:spPr>
      </p:pic>
      <p:sp>
        <p:nvSpPr>
          <p:cNvPr id="5" name="TextBox 4"/>
          <p:cNvSpPr txBox="1"/>
          <p:nvPr/>
        </p:nvSpPr>
        <p:spPr>
          <a:xfrm>
            <a:off x="106919" y="158408"/>
            <a:ext cx="4542675" cy="584775"/>
          </a:xfrm>
          <a:prstGeom prst="rect">
            <a:avLst/>
          </a:prstGeom>
          <a:solidFill>
            <a:schemeClr val="bg1"/>
          </a:solidFill>
        </p:spPr>
        <p:txBody>
          <a:bodyPr wrap="square" rtlCol="0">
            <a:spAutoFit/>
          </a:bodyPr>
          <a:lstStyle/>
          <a:p>
            <a:r>
              <a:rPr lang="en-US" sz="3200" b="1" dirty="0" smtClean="0"/>
              <a:t>Map Index: pages 1-38</a:t>
            </a:r>
            <a:endParaRPr lang="en-US" sz="3200" b="1" dirty="0"/>
          </a:p>
        </p:txBody>
      </p:sp>
      <p:grpSp>
        <p:nvGrpSpPr>
          <p:cNvPr id="7" name="Group 6"/>
          <p:cNvGrpSpPr/>
          <p:nvPr/>
        </p:nvGrpSpPr>
        <p:grpSpPr>
          <a:xfrm>
            <a:off x="8069179" y="6477000"/>
            <a:ext cx="3039979" cy="338554"/>
            <a:chOff x="8069179" y="6477000"/>
            <a:chExt cx="3039979" cy="338554"/>
          </a:xfrm>
        </p:grpSpPr>
        <p:sp>
          <p:nvSpPr>
            <p:cNvPr id="2" name="TextBox 1"/>
            <p:cNvSpPr txBox="1"/>
            <p:nvPr/>
          </p:nvSpPr>
          <p:spPr>
            <a:xfrm>
              <a:off x="8069179" y="6477000"/>
              <a:ext cx="3039979" cy="338554"/>
            </a:xfrm>
            <a:prstGeom prst="rect">
              <a:avLst/>
            </a:prstGeom>
            <a:noFill/>
          </p:spPr>
          <p:txBody>
            <a:bodyPr wrap="square" rtlCol="0">
              <a:spAutoFit/>
            </a:bodyPr>
            <a:lstStyle/>
            <a:p>
              <a:r>
                <a:rPr lang="en-US" sz="1600" dirty="0" smtClean="0"/>
                <a:t>Downriver</a:t>
              </a:r>
              <a:endParaRPr lang="en-US" sz="1600" dirty="0"/>
            </a:p>
          </p:txBody>
        </p:sp>
        <p:cxnSp>
          <p:nvCxnSpPr>
            <p:cNvPr id="6" name="Straight Arrow Connector 5"/>
            <p:cNvCxnSpPr/>
            <p:nvPr/>
          </p:nvCxnSpPr>
          <p:spPr>
            <a:xfrm>
              <a:off x="9119938" y="6670275"/>
              <a:ext cx="5935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1061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605" y="833612"/>
            <a:ext cx="11392869" cy="5652030"/>
          </a:xfrm>
          <a:ln w="25400">
            <a:solidFill>
              <a:schemeClr val="tx1"/>
            </a:solidFill>
          </a:ln>
        </p:spPr>
      </p:pic>
      <p:sp>
        <p:nvSpPr>
          <p:cNvPr id="5" name="TextBox 4"/>
          <p:cNvSpPr txBox="1"/>
          <p:nvPr/>
        </p:nvSpPr>
        <p:spPr>
          <a:xfrm>
            <a:off x="335519" y="148883"/>
            <a:ext cx="4542675" cy="584775"/>
          </a:xfrm>
          <a:prstGeom prst="rect">
            <a:avLst/>
          </a:prstGeom>
          <a:solidFill>
            <a:schemeClr val="bg1"/>
          </a:solidFill>
        </p:spPr>
        <p:txBody>
          <a:bodyPr wrap="square" rtlCol="0">
            <a:spAutoFit/>
          </a:bodyPr>
          <a:lstStyle/>
          <a:p>
            <a:r>
              <a:rPr lang="en-US" sz="3200" b="1" dirty="0" smtClean="0"/>
              <a:t>Map Index: pages 39-70</a:t>
            </a:r>
            <a:endParaRPr lang="en-US" sz="3200" b="1" dirty="0"/>
          </a:p>
        </p:txBody>
      </p:sp>
      <p:grpSp>
        <p:nvGrpSpPr>
          <p:cNvPr id="6" name="Group 5"/>
          <p:cNvGrpSpPr/>
          <p:nvPr/>
        </p:nvGrpSpPr>
        <p:grpSpPr>
          <a:xfrm>
            <a:off x="8129337" y="6501996"/>
            <a:ext cx="3039979" cy="338554"/>
            <a:chOff x="8057147" y="6448756"/>
            <a:chExt cx="3039979" cy="338554"/>
          </a:xfrm>
        </p:grpSpPr>
        <p:sp>
          <p:nvSpPr>
            <p:cNvPr id="7" name="TextBox 6"/>
            <p:cNvSpPr txBox="1"/>
            <p:nvPr/>
          </p:nvSpPr>
          <p:spPr>
            <a:xfrm>
              <a:off x="8057147" y="6448756"/>
              <a:ext cx="3039979" cy="338554"/>
            </a:xfrm>
            <a:prstGeom prst="rect">
              <a:avLst/>
            </a:prstGeom>
            <a:noFill/>
          </p:spPr>
          <p:txBody>
            <a:bodyPr wrap="square" rtlCol="0">
              <a:spAutoFit/>
            </a:bodyPr>
            <a:lstStyle/>
            <a:p>
              <a:r>
                <a:rPr lang="en-US" sz="1600" dirty="0" smtClean="0"/>
                <a:t>Downriver</a:t>
              </a:r>
              <a:endParaRPr lang="en-US" sz="1600" dirty="0"/>
            </a:p>
          </p:txBody>
        </p:sp>
        <p:cxnSp>
          <p:nvCxnSpPr>
            <p:cNvPr id="8" name="Straight Arrow Connector 7"/>
            <p:cNvCxnSpPr/>
            <p:nvPr/>
          </p:nvCxnSpPr>
          <p:spPr>
            <a:xfrm>
              <a:off x="9111916" y="6627927"/>
              <a:ext cx="5935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8095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942" y="790808"/>
            <a:ext cx="11285967" cy="5734050"/>
          </a:xfrm>
          <a:ln w="25400">
            <a:solidFill>
              <a:schemeClr val="tx1"/>
            </a:solidFill>
          </a:ln>
        </p:spPr>
      </p:pic>
      <p:sp>
        <p:nvSpPr>
          <p:cNvPr id="5" name="TextBox 4"/>
          <p:cNvSpPr txBox="1"/>
          <p:nvPr/>
        </p:nvSpPr>
        <p:spPr>
          <a:xfrm>
            <a:off x="345044" y="206033"/>
            <a:ext cx="4542675" cy="584775"/>
          </a:xfrm>
          <a:prstGeom prst="rect">
            <a:avLst/>
          </a:prstGeom>
          <a:solidFill>
            <a:schemeClr val="bg1"/>
          </a:solidFill>
        </p:spPr>
        <p:txBody>
          <a:bodyPr wrap="square" rtlCol="0">
            <a:spAutoFit/>
          </a:bodyPr>
          <a:lstStyle/>
          <a:p>
            <a:r>
              <a:rPr lang="en-US" sz="3200" b="1" dirty="0" smtClean="0"/>
              <a:t>Map Index: pages 71-106</a:t>
            </a:r>
            <a:endParaRPr lang="en-US" sz="3200" b="1" dirty="0"/>
          </a:p>
        </p:txBody>
      </p:sp>
      <p:sp>
        <p:nvSpPr>
          <p:cNvPr id="9" name="TextBox 8"/>
          <p:cNvSpPr txBox="1"/>
          <p:nvPr/>
        </p:nvSpPr>
        <p:spPr>
          <a:xfrm>
            <a:off x="8069179" y="6477000"/>
            <a:ext cx="3039979" cy="338554"/>
          </a:xfrm>
          <a:prstGeom prst="rect">
            <a:avLst/>
          </a:prstGeom>
          <a:noFill/>
        </p:spPr>
        <p:txBody>
          <a:bodyPr wrap="square" rtlCol="0">
            <a:spAutoFit/>
          </a:bodyPr>
          <a:lstStyle/>
          <a:p>
            <a:r>
              <a:rPr lang="en-US" sz="1600" dirty="0" smtClean="0"/>
              <a:t>Downriver</a:t>
            </a:r>
            <a:endParaRPr lang="en-US" sz="1600" dirty="0"/>
          </a:p>
        </p:txBody>
      </p:sp>
      <p:cxnSp>
        <p:nvCxnSpPr>
          <p:cNvPr id="10" name="Straight Arrow Connector 9"/>
          <p:cNvCxnSpPr/>
          <p:nvPr/>
        </p:nvCxnSpPr>
        <p:spPr>
          <a:xfrm>
            <a:off x="9168064" y="6670275"/>
            <a:ext cx="5935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07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096" y="725288"/>
            <a:ext cx="10861222" cy="5848350"/>
          </a:xfrm>
          <a:solidFill>
            <a:schemeClr val="tx1"/>
          </a:solidFill>
          <a:ln w="25400">
            <a:solidFill>
              <a:schemeClr val="tx1"/>
            </a:solidFill>
          </a:ln>
        </p:spPr>
      </p:pic>
      <p:sp>
        <p:nvSpPr>
          <p:cNvPr id="5" name="TextBox 4"/>
          <p:cNvSpPr txBox="1"/>
          <p:nvPr/>
        </p:nvSpPr>
        <p:spPr>
          <a:xfrm>
            <a:off x="545069" y="120308"/>
            <a:ext cx="4836556" cy="584775"/>
          </a:xfrm>
          <a:prstGeom prst="rect">
            <a:avLst/>
          </a:prstGeom>
          <a:solidFill>
            <a:schemeClr val="bg1"/>
          </a:solidFill>
        </p:spPr>
        <p:txBody>
          <a:bodyPr wrap="square" rtlCol="0">
            <a:spAutoFit/>
          </a:bodyPr>
          <a:lstStyle/>
          <a:p>
            <a:r>
              <a:rPr lang="en-US" sz="3200" b="1" dirty="0" smtClean="0"/>
              <a:t>Map Index: pages 107-135</a:t>
            </a:r>
            <a:endParaRPr lang="en-US" sz="3200" b="1" dirty="0"/>
          </a:p>
        </p:txBody>
      </p:sp>
      <p:sp>
        <p:nvSpPr>
          <p:cNvPr id="6" name="TextBox 5"/>
          <p:cNvSpPr txBox="1"/>
          <p:nvPr/>
        </p:nvSpPr>
        <p:spPr>
          <a:xfrm>
            <a:off x="8025063" y="6537286"/>
            <a:ext cx="3039979" cy="338554"/>
          </a:xfrm>
          <a:prstGeom prst="rect">
            <a:avLst/>
          </a:prstGeom>
          <a:noFill/>
        </p:spPr>
        <p:txBody>
          <a:bodyPr wrap="square" rtlCol="0">
            <a:spAutoFit/>
          </a:bodyPr>
          <a:lstStyle/>
          <a:p>
            <a:r>
              <a:rPr lang="en-US" sz="1600" dirty="0" smtClean="0"/>
              <a:t>Downriver</a:t>
            </a:r>
            <a:endParaRPr lang="en-US" sz="1600" dirty="0"/>
          </a:p>
        </p:txBody>
      </p:sp>
      <p:cxnSp>
        <p:nvCxnSpPr>
          <p:cNvPr id="7" name="Straight Arrow Connector 6"/>
          <p:cNvCxnSpPr/>
          <p:nvPr/>
        </p:nvCxnSpPr>
        <p:spPr>
          <a:xfrm>
            <a:off x="9095874" y="6714584"/>
            <a:ext cx="5935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015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TotalTime>4379</TotalTime>
  <Words>239</Words>
  <Application>Microsoft Office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Century Schoolbook</vt:lpstr>
      <vt:lpstr>Corbel</vt:lpstr>
      <vt:lpstr>Office Theme</vt:lpstr>
      <vt:lpstr>Headlines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Montana State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Blandford, Troy</dc:creator>
  <cp:lastModifiedBy>Blandford, Troy</cp:lastModifiedBy>
  <cp:revision>42</cp:revision>
  <dcterms:created xsi:type="dcterms:W3CDTF">2017-10-31T17:32:42Z</dcterms:created>
  <dcterms:modified xsi:type="dcterms:W3CDTF">2017-11-29T15:05:35Z</dcterms:modified>
</cp:coreProperties>
</file>