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004D5-0AED-4B4F-B37C-0994E81C74E8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6B768-F8EC-412A-89A3-E09DFFC3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9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NHD</a:t>
            </a:r>
            <a:r>
              <a:rPr lang="en-US" baseline="0" dirty="0" smtClean="0"/>
              <a:t> User Guide is the best source for information regarding definitions of </a:t>
            </a:r>
            <a:r>
              <a:rPr lang="en-US" baseline="0" dirty="0" err="1" smtClean="0"/>
              <a:t>FTypes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FCodes</a:t>
            </a:r>
            <a:r>
              <a:rPr lang="en-US" baseline="0" dirty="0" smtClean="0"/>
              <a:t>, and it also contains interactive tutorials and instructional videos.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6B768-F8EC-412A-89A3-E09DFFC3D5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0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Feature Catalog contains cartographic and photographic</a:t>
            </a:r>
            <a:r>
              <a:rPr lang="en-US" baseline="0" dirty="0" smtClean="0"/>
              <a:t> illustrations of each </a:t>
            </a:r>
            <a:r>
              <a:rPr lang="en-US" baseline="0" dirty="0" err="1" smtClean="0"/>
              <a:t>FType</a:t>
            </a:r>
            <a:r>
              <a:rPr lang="en-US" baseline="0" dirty="0" smtClean="0"/>
              <a:t>, the associated </a:t>
            </a:r>
            <a:r>
              <a:rPr lang="en-US" baseline="0" dirty="0" err="1" smtClean="0"/>
              <a:t>FCodes</a:t>
            </a:r>
            <a:r>
              <a:rPr lang="en-US" baseline="0" dirty="0" smtClean="0"/>
              <a:t>, and a Feature Template that describes capture 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6B768-F8EC-412A-89A3-E09DFFC3D5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42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have questions regarding capture conditions, definitions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Ftypes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Fcodes</a:t>
            </a:r>
            <a:r>
              <a:rPr lang="en-US" baseline="0" dirty="0" smtClean="0"/>
              <a:t>, and attributes associated with some NHD features, the User Guide is the most authoritative source.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6B768-F8EC-412A-89A3-E09DFFC3D5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6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6B768-F8EC-412A-89A3-E09DFFC3D5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69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Either digitize according</a:t>
            </a:r>
            <a:r>
              <a:rPr lang="en-US" baseline="0" dirty="0" smtClean="0"/>
              <a:t> to average conditions gleaned over several years’ imagery or digitize to a specific year and make sure it’s documented. You can also consider using the capture conditions from the User Guide’s Feature Catalog as documentation for how you are choosing to digitize.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6B768-F8EC-412A-89A3-E09DFFC3D5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5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EBB3-2F19-4298-B2C4-F1C06487F9E8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EBB1-FCCA-469F-8300-91274E8D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EBB3-2F19-4298-B2C4-F1C06487F9E8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EBB1-FCCA-469F-8300-91274E8D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4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EBB3-2F19-4298-B2C4-F1C06487F9E8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EBB1-FCCA-469F-8300-91274E8D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6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EBB3-2F19-4298-B2C4-F1C06487F9E8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EBB1-FCCA-469F-8300-91274E8D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7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EBB3-2F19-4298-B2C4-F1C06487F9E8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EBB1-FCCA-469F-8300-91274E8D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2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EBB3-2F19-4298-B2C4-F1C06487F9E8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EBB1-FCCA-469F-8300-91274E8D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6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EBB3-2F19-4298-B2C4-F1C06487F9E8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EBB1-FCCA-469F-8300-91274E8D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EBB3-2F19-4298-B2C4-F1C06487F9E8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EBB1-FCCA-469F-8300-91274E8D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0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EBB3-2F19-4298-B2C4-F1C06487F9E8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EBB1-FCCA-469F-8300-91274E8D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8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EBB3-2F19-4298-B2C4-F1C06487F9E8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EBB1-FCCA-469F-8300-91274E8D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6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EBB3-2F19-4298-B2C4-F1C06487F9E8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EBB1-FCCA-469F-8300-91274E8D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3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1EBB3-2F19-4298-B2C4-F1C06487F9E8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1EBB1-FCCA-469F-8300-91274E8D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6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NHD Revisions Best Practices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InterMountain</a:t>
            </a:r>
            <a:r>
              <a:rPr lang="en-US" dirty="0" smtClean="0">
                <a:solidFill>
                  <a:schemeClr val="bg1"/>
                </a:solidFill>
              </a:rPr>
              <a:t> GIS 2014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NHD Workshop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April 7, 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005013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7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NHD User Guide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3839"/>
            <a:ext cx="8229600" cy="3158684"/>
          </a:xfrm>
        </p:spPr>
      </p:pic>
      <p:sp>
        <p:nvSpPr>
          <p:cNvPr id="5" name="Rectangle 4"/>
          <p:cNvSpPr/>
          <p:nvPr/>
        </p:nvSpPr>
        <p:spPr>
          <a:xfrm>
            <a:off x="152400" y="6466790"/>
            <a:ext cx="495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http://nhd.usgs.gov/userguide.html</a:t>
            </a:r>
          </a:p>
        </p:txBody>
      </p:sp>
    </p:spTree>
    <p:extLst>
      <p:ext uri="{BB962C8B-B14F-4D97-AF65-F5344CB8AC3E}">
        <p14:creationId xmlns:p14="http://schemas.microsoft.com/office/powerpoint/2010/main" val="253748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Example: </a:t>
            </a:r>
            <a:r>
              <a:rPr lang="en-US" dirty="0" err="1" smtClean="0">
                <a:solidFill>
                  <a:srgbClr val="FFFF00"/>
                </a:solidFill>
              </a:rPr>
              <a:t>StreamRiver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597"/>
            <a:ext cx="60769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199"/>
            <a:ext cx="22669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6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Feature Template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66825"/>
            <a:ext cx="76200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0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Editing Best Practices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Digitization scale: 1:5,000 or 1:8,000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 snapping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 multiple ancillary data layers to inform decisions: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National Wetlands Inventory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USGSTopo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Multiple aerial imagery years, both Normal Color and Color-Infrared (CIR)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Average Conditions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" y="4191000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NAIP 2005 CIR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45057"/>
            <a:ext cx="35147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85200"/>
            <a:ext cx="3429000" cy="28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6400800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NAIP 2009 CIR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5104"/>
            <a:ext cx="3067050" cy="290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77125" y="4191000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NAIP 2011 CIR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6" y="123709"/>
            <a:ext cx="4378764" cy="31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92230"/>
            <a:ext cx="4509949" cy="313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82" y="123709"/>
            <a:ext cx="4343400" cy="311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3734" y="3307564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NAIP 2005 CIR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7125" y="3307564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NAIP 2011 CIR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6528" y="6279713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NAIP 2009 CIR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Metadata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Document editing processes and standards in the metadata: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Digitization scale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Imagery year digitized to, if specific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Ancillary layers used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3563</TotalTime>
  <Words>239</Words>
  <Application>Microsoft Office PowerPoint</Application>
  <PresentationFormat>On-screen Show (4:3)</PresentationFormat>
  <Paragraphs>36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NHD Revisions Best Practices</vt:lpstr>
      <vt:lpstr>NHD User Guide</vt:lpstr>
      <vt:lpstr>Example: StreamRiver</vt:lpstr>
      <vt:lpstr>Feature Template</vt:lpstr>
      <vt:lpstr>Editing Best Practices</vt:lpstr>
      <vt:lpstr>Average Conditions</vt:lpstr>
      <vt:lpstr>PowerPoint Presentation</vt:lpstr>
      <vt:lpstr>Metadata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Daurio, Maya</dc:creator>
  <cp:lastModifiedBy>Troy Blandford</cp:lastModifiedBy>
  <cp:revision>52</cp:revision>
  <dcterms:created xsi:type="dcterms:W3CDTF">2014-03-07T17:33:50Z</dcterms:created>
  <dcterms:modified xsi:type="dcterms:W3CDTF">2014-04-04T17:46:56Z</dcterms:modified>
</cp:coreProperties>
</file>