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8" r:id="rId4"/>
    <p:sldId id="272" r:id="rId5"/>
    <p:sldId id="273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8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F5FE-530A-4729-8349-2B66844823B8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48E21-7F46-4D61-AF64-C370498F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4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10E2-D8CB-4F92-82EB-35082069F64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E706-9479-4A22-B589-FB3815E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76400"/>
            <a:ext cx="6465849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Hydrography Dataset Events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InterMountain</a:t>
            </a:r>
            <a:r>
              <a:rPr lang="en-US" dirty="0" smtClean="0">
                <a:solidFill>
                  <a:schemeClr val="bg1"/>
                </a:solidFill>
              </a:rPr>
              <a:t> GIS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NHD Workshop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April 7,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827193" cy="8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Examples of events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59334"/>
            <a:ext cx="5562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Essentially any water-related data that can be given a location: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Aquatic species habitat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Stream gage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Water quality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Temperature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Water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Recreation designations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ish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Wildlife sightings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Pollution control classifications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 study or news article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… many more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903365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81465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389009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72457"/>
            <a:ext cx="1685102" cy="14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32" y="4667778"/>
            <a:ext cx="1443037" cy="190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cw0117\Desktop\MLIAC Presentation\waterqualitymonitor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0" y="3600150"/>
            <a:ext cx="1074014" cy="9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6305">
            <a:off x="105670" y="3400340"/>
            <a:ext cx="1676400" cy="3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err="1" smtClean="0">
                <a:solidFill>
                  <a:srgbClr val="FFFF00"/>
                </a:solidFill>
              </a:rPr>
              <a:t>Reachcodes</a:t>
            </a:r>
            <a:r>
              <a:rPr lang="en-US" sz="3600" dirty="0" smtClean="0">
                <a:solidFill>
                  <a:srgbClr val="FFFF00"/>
                </a:solidFill>
              </a:rPr>
              <a:t> and </a:t>
            </a:r>
            <a:r>
              <a:rPr lang="en-US" sz="3600" u="sng" dirty="0" smtClean="0">
                <a:solidFill>
                  <a:srgbClr val="FFFF00"/>
                </a:solidFill>
              </a:rPr>
              <a:t>measures</a:t>
            </a:r>
            <a:r>
              <a:rPr lang="en-US" sz="3600" dirty="0" smtClean="0">
                <a:solidFill>
                  <a:srgbClr val="FFFF00"/>
                </a:solidFill>
              </a:rPr>
              <a:t> provide an “address” for events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" y="1524000"/>
            <a:ext cx="7209504" cy="46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06693"/>
            <a:ext cx="3260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3246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Figure source: “USGS National Hydrography Dataset- Linear Referencing”, online PDF 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4812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Like a house address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" y="1524000"/>
            <a:ext cx="7209504" cy="46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406819"/>
            <a:ext cx="487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1"/>
                </a:solidFill>
              </a:rPr>
              <a:t>Figure source: “USGS National Hydrography Dataset- Linear Referencing”, online PDF 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92069"/>
            <a:ext cx="184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ZIPCODE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24100" y="226994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77542" y="1792069"/>
            <a:ext cx="166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STREET</a:t>
            </a:r>
            <a:endParaRPr lang="en-US" sz="3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91000" y="226994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4419600"/>
            <a:ext cx="1803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House Number</a:t>
            </a:r>
            <a:endParaRPr lang="en-US" sz="32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10000" y="4305300"/>
            <a:ext cx="3429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Events add intelligence to the Hydrography Dataset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79529"/>
            <a:ext cx="487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1"/>
                </a:solidFill>
              </a:rPr>
              <a:t>Figure source: “USGS National Hydrography Dataset- Linear Referencing”, online PDF </a:t>
            </a:r>
            <a:endParaRPr lang="en-US" sz="1050" i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47800"/>
            <a:ext cx="3200400" cy="2507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162397"/>
            <a:ext cx="5734050" cy="4265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NHD provides a universal system for linking, or addressing, data (linear referencing)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Addressing water data (events) to the NHD integrates your data with other data, facilitates data discovery, and increases sharing opportunities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Linear referencing adds intelligence to your data (and, vice versa, your data add intelligence to the NHD)</a:t>
            </a:r>
          </a:p>
        </p:txBody>
      </p:sp>
    </p:spTree>
    <p:extLst>
      <p:ext uri="{BB962C8B-B14F-4D97-AF65-F5344CB8AC3E}">
        <p14:creationId xmlns:p14="http://schemas.microsoft.com/office/powerpoint/2010/main" val="13851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USGS Video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Linear Referencing (4:21)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http://nhd.usgs.gov/videos_demos.html#.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U07AuFcVAwA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HEM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tools (3:43)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http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://gallery.usgs.gov/videos/453#.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UzXJRVemX5M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207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Hydrography Dataset Events</vt:lpstr>
      <vt:lpstr>Examples of events</vt:lpstr>
      <vt:lpstr>Reachcodes and measures provide an “address” for events</vt:lpstr>
      <vt:lpstr>Like a house address</vt:lpstr>
      <vt:lpstr>Events add intelligence to the Hydrography Dataset</vt:lpstr>
      <vt:lpstr>Take Home Messages</vt:lpstr>
      <vt:lpstr>USGS Video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NHD Applications</dc:title>
  <dc:creator>Daurio, Maya</dc:creator>
  <cp:lastModifiedBy>Troy Blandford</cp:lastModifiedBy>
  <cp:revision>50</cp:revision>
  <dcterms:created xsi:type="dcterms:W3CDTF">2014-03-10T15:04:33Z</dcterms:created>
  <dcterms:modified xsi:type="dcterms:W3CDTF">2014-04-16T17:42:07Z</dcterms:modified>
</cp:coreProperties>
</file>