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789C3-70E4-4A88-8725-BD6883CA60F3}" v="23" dt="2021-11-29T18:40:23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besch, Matthew" userId="7b6e606d-cc0c-44b9-b11c-e055a5a526f5" providerId="ADAL" clId="{376789C3-70E4-4A88-8725-BD6883CA60F3}"/>
    <pc:docChg chg="undo custSel addSld delSld modSld sldOrd">
      <pc:chgData name="Trebesch, Matthew" userId="7b6e606d-cc0c-44b9-b11c-e055a5a526f5" providerId="ADAL" clId="{376789C3-70E4-4A88-8725-BD6883CA60F3}" dt="2021-12-01T15:16:48.602" v="4904" actId="20577"/>
      <pc:docMkLst>
        <pc:docMk/>
      </pc:docMkLst>
      <pc:sldChg chg="addSp delSp modSp mod">
        <pc:chgData name="Trebesch, Matthew" userId="7b6e606d-cc0c-44b9-b11c-e055a5a526f5" providerId="ADAL" clId="{376789C3-70E4-4A88-8725-BD6883CA60F3}" dt="2021-11-26T23:39:48.175" v="36" actId="26606"/>
        <pc:sldMkLst>
          <pc:docMk/>
          <pc:sldMk cId="60952872" sldId="256"/>
        </pc:sldMkLst>
        <pc:spChg chg="mod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2" creationId="{17837D12-035C-4FE6-BBA2-351BD8F87913}"/>
          </ac:spMkLst>
        </pc:spChg>
        <pc:spChg chg="mod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3" creationId="{C46867D2-1C93-4AE4-8A4A-583C0648CC09}"/>
          </ac:spMkLst>
        </pc:spChg>
        <pc:spChg chg="add del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9" creationId="{23D09407-53BC-485E-B4CE-BC5E4FC4B25B}"/>
          </ac:spMkLst>
        </pc:spChg>
        <pc:spChg chg="add del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11" creationId="{921DB988-49FC-4608-B0A2-E2F3A4019041}"/>
          </ac:spMkLst>
        </pc:spChg>
        <pc:spChg chg="add del">
          <ac:chgData name="Trebesch, Matthew" userId="7b6e606d-cc0c-44b9-b11c-e055a5a526f5" providerId="ADAL" clId="{376789C3-70E4-4A88-8725-BD6883CA60F3}" dt="2021-11-26T23:39:48.163" v="35" actId="26606"/>
          <ac:spMkLst>
            <pc:docMk/>
            <pc:sldMk cId="60952872" sldId="256"/>
            <ac:spMk id="28" creationId="{BEBFA723-5A7B-472D-ABD7-1526B8D3A38B}"/>
          </ac:spMkLst>
        </pc:spChg>
        <pc:spChg chg="add del">
          <ac:chgData name="Trebesch, Matthew" userId="7b6e606d-cc0c-44b9-b11c-e055a5a526f5" providerId="ADAL" clId="{376789C3-70E4-4A88-8725-BD6883CA60F3}" dt="2021-11-26T23:39:48.163" v="35" actId="26606"/>
          <ac:spMkLst>
            <pc:docMk/>
            <pc:sldMk cId="60952872" sldId="256"/>
            <ac:spMk id="30" creationId="{A6B27065-399A-4CF7-BF70-CF79B9848FC1}"/>
          </ac:spMkLst>
        </pc:spChg>
        <pc:spChg chg="add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36" creationId="{F8260ED5-17F7-4158-B241-D51DD4CF1B7E}"/>
          </ac:spMkLst>
        </pc:spChg>
        <pc:spChg chg="add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37" creationId="{A8384FB5-9ADC-4DDC-881B-597D56F5B15D}"/>
          </ac:spMkLst>
        </pc:spChg>
        <pc:spChg chg="add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38" creationId="{91E5A9A7-95C6-4F4F-B00E-C82E07FE62EF}"/>
          </ac:spMkLst>
        </pc:spChg>
        <pc:spChg chg="add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39" creationId="{D07DD2DE-F619-49DD-B5E7-03A290FF4ED1}"/>
          </ac:spMkLst>
        </pc:spChg>
        <pc:spChg chg="add">
          <ac:chgData name="Trebesch, Matthew" userId="7b6e606d-cc0c-44b9-b11c-e055a5a526f5" providerId="ADAL" clId="{376789C3-70E4-4A88-8725-BD6883CA60F3}" dt="2021-11-26T23:39:48.175" v="36" actId="26606"/>
          <ac:spMkLst>
            <pc:docMk/>
            <pc:sldMk cId="60952872" sldId="256"/>
            <ac:spMk id="40" creationId="{85149191-5F60-4A28-AAFF-039F96B0F3EC}"/>
          </ac:spMkLst>
        </pc:spChg>
        <pc:grpChg chg="add del">
          <ac:chgData name="Trebesch, Matthew" userId="7b6e606d-cc0c-44b9-b11c-e055a5a526f5" providerId="ADAL" clId="{376789C3-70E4-4A88-8725-BD6883CA60F3}" dt="2021-11-26T23:39:48.175" v="36" actId="26606"/>
          <ac:grpSpMkLst>
            <pc:docMk/>
            <pc:sldMk cId="60952872" sldId="256"/>
            <ac:grpSpMk id="13" creationId="{E9B930FD-8671-4C4C-ADCF-73AC1D0CD417}"/>
          </ac:grpSpMkLst>
        </pc:grpChg>
        <pc:grpChg chg="add del">
          <ac:chgData name="Trebesch, Matthew" userId="7b6e606d-cc0c-44b9-b11c-e055a5a526f5" providerId="ADAL" clId="{376789C3-70E4-4A88-8725-BD6883CA60F3}" dt="2021-11-26T23:39:48.175" v="36" actId="26606"/>
          <ac:grpSpMkLst>
            <pc:docMk/>
            <pc:sldMk cId="60952872" sldId="256"/>
            <ac:grpSpMk id="19" creationId="{383C2651-AE0C-4AE4-8725-E2F9414FE219}"/>
          </ac:grpSpMkLst>
        </pc:grpChg>
        <pc:grpChg chg="add del">
          <ac:chgData name="Trebesch, Matthew" userId="7b6e606d-cc0c-44b9-b11c-e055a5a526f5" providerId="ADAL" clId="{376789C3-70E4-4A88-8725-BD6883CA60F3}" dt="2021-11-26T23:39:48.163" v="35" actId="26606"/>
          <ac:grpSpMkLst>
            <pc:docMk/>
            <pc:sldMk cId="60952872" sldId="256"/>
            <ac:grpSpMk id="32" creationId="{CF22986C-DDF7-4109-9D6A-006800D6B041}"/>
          </ac:grpSpMkLst>
        </pc:grpChg>
        <pc:picChg chg="mod">
          <ac:chgData name="Trebesch, Matthew" userId="7b6e606d-cc0c-44b9-b11c-e055a5a526f5" providerId="ADAL" clId="{376789C3-70E4-4A88-8725-BD6883CA60F3}" dt="2021-11-26T23:39:48.175" v="36" actId="26606"/>
          <ac:picMkLst>
            <pc:docMk/>
            <pc:sldMk cId="60952872" sldId="256"/>
            <ac:picMk id="4" creationId="{386CB47F-8708-4D04-9DFB-19F35A2B5D43}"/>
          </ac:picMkLst>
        </pc:picChg>
      </pc:sldChg>
      <pc:sldChg chg="modSp new del mod">
        <pc:chgData name="Trebesch, Matthew" userId="7b6e606d-cc0c-44b9-b11c-e055a5a526f5" providerId="ADAL" clId="{376789C3-70E4-4A88-8725-BD6883CA60F3}" dt="2021-11-26T23:39:19.659" v="33" actId="680"/>
        <pc:sldMkLst>
          <pc:docMk/>
          <pc:sldMk cId="1959539780" sldId="257"/>
        </pc:sldMkLst>
        <pc:spChg chg="mod">
          <ac:chgData name="Trebesch, Matthew" userId="7b6e606d-cc0c-44b9-b11c-e055a5a526f5" providerId="ADAL" clId="{376789C3-70E4-4A88-8725-BD6883CA60F3}" dt="2021-11-26T23:39:19.034" v="32" actId="20577"/>
          <ac:spMkLst>
            <pc:docMk/>
            <pc:sldMk cId="1959539780" sldId="257"/>
            <ac:spMk id="2" creationId="{28877027-290E-489A-92CD-1F4D21DFB3C3}"/>
          </ac:spMkLst>
        </pc:spChg>
        <pc:spChg chg="mod">
          <ac:chgData name="Trebesch, Matthew" userId="7b6e606d-cc0c-44b9-b11c-e055a5a526f5" providerId="ADAL" clId="{376789C3-70E4-4A88-8725-BD6883CA60F3}" dt="2021-11-26T23:39:18.621" v="31"/>
          <ac:spMkLst>
            <pc:docMk/>
            <pc:sldMk cId="1959539780" sldId="257"/>
            <ac:spMk id="3" creationId="{A92E248B-9EA0-4E67-981D-F88BF47AA5D6}"/>
          </ac:spMkLst>
        </pc:spChg>
      </pc:sldChg>
      <pc:sldChg chg="addSp delSp modSp new mod setBg modClrScheme delDesignElem chgLayout">
        <pc:chgData name="Trebesch, Matthew" userId="7b6e606d-cc0c-44b9-b11c-e055a5a526f5" providerId="ADAL" clId="{376789C3-70E4-4A88-8725-BD6883CA60F3}" dt="2021-11-30T23:48:42.098" v="4765" actId="1076"/>
        <pc:sldMkLst>
          <pc:docMk/>
          <pc:sldMk cId="4279612412" sldId="257"/>
        </pc:sldMkLst>
        <pc:spChg chg="del mod ord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2" creationId="{47C38BB6-6DE2-410A-8457-1FAB49CBBEA0}"/>
          </ac:spMkLst>
        </pc:spChg>
        <pc:spChg chg="del">
          <ac:chgData name="Trebesch, Matthew" userId="7b6e606d-cc0c-44b9-b11c-e055a5a526f5" providerId="ADAL" clId="{376789C3-70E4-4A88-8725-BD6883CA60F3}" dt="2021-11-26T23:40:41.804" v="38" actId="26606"/>
          <ac:spMkLst>
            <pc:docMk/>
            <pc:sldMk cId="4279612412" sldId="257"/>
            <ac:spMk id="3" creationId="{0B0FC9FD-EC45-451C-B48C-4BFDBD68A9FF}"/>
          </ac:spMkLst>
        </pc:spChg>
        <pc:spChg chg="add mod ord">
          <ac:chgData name="Trebesch, Matthew" userId="7b6e606d-cc0c-44b9-b11c-e055a5a526f5" providerId="ADAL" clId="{376789C3-70E4-4A88-8725-BD6883CA60F3}" dt="2021-11-30T23:48:42.098" v="4765" actId="1076"/>
          <ac:spMkLst>
            <pc:docMk/>
            <pc:sldMk cId="4279612412" sldId="257"/>
            <ac:spMk id="4" creationId="{11E654F4-9435-4AC7-8ED0-92F37788DEC4}"/>
          </ac:spMkLst>
        </pc:spChg>
        <pc:spChg chg="add del mod ord">
          <ac:chgData name="Trebesch, Matthew" userId="7b6e606d-cc0c-44b9-b11c-e055a5a526f5" providerId="ADAL" clId="{376789C3-70E4-4A88-8725-BD6883CA60F3}" dt="2021-11-26T23:41:14.908" v="40" actId="26606"/>
          <ac:spMkLst>
            <pc:docMk/>
            <pc:sldMk cId="4279612412" sldId="257"/>
            <ac:spMk id="5" creationId="{217C959A-74A9-4B55-AB23-452ED7A3E861}"/>
          </ac:spMkLst>
        </pc:spChg>
        <pc:spChg chg="add mod ord">
          <ac:chgData name="Trebesch, Matthew" userId="7b6e606d-cc0c-44b9-b11c-e055a5a526f5" providerId="ADAL" clId="{376789C3-70E4-4A88-8725-BD6883CA60F3}" dt="2021-11-29T18:29:32.015" v="4509" actId="403"/>
          <ac:spMkLst>
            <pc:docMk/>
            <pc:sldMk cId="4279612412" sldId="257"/>
            <ac:spMk id="6" creationId="{84151C56-CAE7-4697-A9AB-85565DE50528}"/>
          </ac:spMkLst>
        </pc:spChg>
        <pc:spChg chg="add del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8" creationId="{577D6B2E-37A3-429E-A37C-F30ED6487282}"/>
          </ac:spMkLst>
        </pc:spChg>
        <pc:spChg chg="add del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10" creationId="{5CEAD642-85CF-4750-8432-7C80C901F001}"/>
          </ac:spMkLst>
        </pc:spChg>
        <pc:spChg chg="add del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11" creationId="{DEE2AD96-B495-4E06-9291-B71706F728CB}"/>
          </ac:spMkLst>
        </pc:spChg>
        <pc:spChg chg="add del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12" creationId="{FA33EEAE-15D5-4119-8C1E-89D943F911EF}"/>
          </ac:spMkLst>
        </pc:spChg>
        <pc:spChg chg="add del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13" creationId="{53CF6D67-C5A8-4ADD-9E8E-1E38CA1D3166}"/>
          </ac:spMkLst>
        </pc:spChg>
        <pc:spChg chg="add del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14" creationId="{730D8B3B-9B80-4025-B934-26DC7D7CD231}"/>
          </ac:spMkLst>
        </pc:spChg>
        <pc:spChg chg="add del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15" creationId="{86909FA0-B515-4681-B7A8-FA281D133B94}"/>
          </ac:spMkLst>
        </pc:spChg>
        <pc:spChg chg="add del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16" creationId="{1064D5D5-227B-4F66-9AEA-46F570E793BD}"/>
          </ac:spMkLst>
        </pc:spChg>
        <pc:spChg chg="add del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17" creationId="{21C9FE86-FCC3-4A31-AA1C-C882262B7FE7}"/>
          </ac:spMkLst>
        </pc:spChg>
        <pc:spChg chg="add del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18" creationId="{646B67A4-D328-4747-A82B-65E84FA46368}"/>
          </ac:spMkLst>
        </pc:spChg>
        <pc:spChg chg="add del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19" creationId="{7D96243B-ECED-4B71-8E06-AE9A285EAD20}"/>
          </ac:spMkLst>
        </pc:spChg>
        <pc:spChg chg="add del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20" creationId="{B5A1B09C-1565-46F8-B70F-621C5EB48A09}"/>
          </ac:spMkLst>
        </pc:spChg>
        <pc:spChg chg="add del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21" creationId="{A09989E4-EFDC-4A90-A633-E0525FB4139E}"/>
          </ac:spMkLst>
        </pc:spChg>
        <pc:spChg chg="add del">
          <ac:chgData name="Trebesch, Matthew" userId="7b6e606d-cc0c-44b9-b11c-e055a5a526f5" providerId="ADAL" clId="{376789C3-70E4-4A88-8725-BD6883CA60F3}" dt="2021-11-26T23:41:07.156" v="39" actId="700"/>
          <ac:spMkLst>
            <pc:docMk/>
            <pc:sldMk cId="4279612412" sldId="257"/>
            <ac:spMk id="22" creationId="{8C516CC8-80AC-446C-A56E-9F54B7210402}"/>
          </ac:spMkLst>
        </pc:spChg>
        <pc:spChg chg="add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26" creationId="{DEE2AD96-B495-4E06-9291-B71706F728CB}"/>
          </ac:spMkLst>
        </pc:spChg>
        <pc:spChg chg="add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28" creationId="{53CF6D67-C5A8-4ADD-9E8E-1E38CA1D3166}"/>
          </ac:spMkLst>
        </pc:spChg>
        <pc:spChg chg="add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30" creationId="{86909FA0-B515-4681-B7A8-FA281D133B94}"/>
          </ac:spMkLst>
        </pc:spChg>
        <pc:spChg chg="add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32" creationId="{21C9FE86-FCC3-4A31-AA1C-C882262B7FE7}"/>
          </ac:spMkLst>
        </pc:spChg>
        <pc:spChg chg="add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34" creationId="{7D96243B-ECED-4B71-8E06-AE9A285EAD20}"/>
          </ac:spMkLst>
        </pc:spChg>
        <pc:spChg chg="add">
          <ac:chgData name="Trebesch, Matthew" userId="7b6e606d-cc0c-44b9-b11c-e055a5a526f5" providerId="ADAL" clId="{376789C3-70E4-4A88-8725-BD6883CA60F3}" dt="2021-11-26T23:41:52.104" v="85" actId="26606"/>
          <ac:spMkLst>
            <pc:docMk/>
            <pc:sldMk cId="4279612412" sldId="257"/>
            <ac:spMk id="36" creationId="{A09989E4-EFDC-4A90-A633-E0525FB4139E}"/>
          </ac:spMkLst>
        </pc:spChg>
        <pc:picChg chg="add mod">
          <ac:chgData name="Trebesch, Matthew" userId="7b6e606d-cc0c-44b9-b11c-e055a5a526f5" providerId="ADAL" clId="{376789C3-70E4-4A88-8725-BD6883CA60F3}" dt="2021-11-30T23:48:37.763" v="4764" actId="1076"/>
          <ac:picMkLst>
            <pc:docMk/>
            <pc:sldMk cId="4279612412" sldId="257"/>
            <ac:picMk id="3" creationId="{C9EEB4B3-E935-4469-B290-2C37921AF463}"/>
          </ac:picMkLst>
        </pc:picChg>
        <pc:picChg chg="add del mod">
          <ac:chgData name="Trebesch, Matthew" userId="7b6e606d-cc0c-44b9-b11c-e055a5a526f5" providerId="ADAL" clId="{376789C3-70E4-4A88-8725-BD6883CA60F3}" dt="2021-11-30T23:48:27.618" v="4761" actId="478"/>
          <ac:picMkLst>
            <pc:docMk/>
            <pc:sldMk cId="4279612412" sldId="257"/>
            <ac:picMk id="9" creationId="{93798BEB-20DF-4032-883F-7D40B08099FA}"/>
          </ac:picMkLst>
        </pc:picChg>
      </pc:sldChg>
      <pc:sldChg chg="addSp delSp modSp new mod ord setBg">
        <pc:chgData name="Trebesch, Matthew" userId="7b6e606d-cc0c-44b9-b11c-e055a5a526f5" providerId="ADAL" clId="{376789C3-70E4-4A88-8725-BD6883CA60F3}" dt="2021-12-01T15:16:48.602" v="4904" actId="20577"/>
        <pc:sldMkLst>
          <pc:docMk/>
          <pc:sldMk cId="1056019806" sldId="258"/>
        </pc:sldMkLst>
        <pc:spChg chg="mod">
          <ac:chgData name="Trebesch, Matthew" userId="7b6e606d-cc0c-44b9-b11c-e055a5a526f5" providerId="ADAL" clId="{376789C3-70E4-4A88-8725-BD6883CA60F3}" dt="2021-12-01T15:16:48.602" v="4904" actId="20577"/>
          <ac:spMkLst>
            <pc:docMk/>
            <pc:sldMk cId="1056019806" sldId="258"/>
            <ac:spMk id="2" creationId="{04B020D4-F0D8-4D12-BD13-369763AFD573}"/>
          </ac:spMkLst>
        </pc:spChg>
        <pc:spChg chg="del">
          <ac:chgData name="Trebesch, Matthew" userId="7b6e606d-cc0c-44b9-b11c-e055a5a526f5" providerId="ADAL" clId="{376789C3-70E4-4A88-8725-BD6883CA60F3}" dt="2021-11-26T23:49:41.778" v="194" actId="26606"/>
          <ac:spMkLst>
            <pc:docMk/>
            <pc:sldMk cId="1056019806" sldId="258"/>
            <ac:spMk id="3" creationId="{93A91C61-8BDA-4CE7-92D7-C7130E210268}"/>
          </ac:spMkLst>
        </pc:spChg>
        <pc:spChg chg="mod">
          <ac:chgData name="Trebesch, Matthew" userId="7b6e606d-cc0c-44b9-b11c-e055a5a526f5" providerId="ADAL" clId="{376789C3-70E4-4A88-8725-BD6883CA60F3}" dt="2021-11-29T17:21:57.421" v="3455" actId="20577"/>
          <ac:spMkLst>
            <pc:docMk/>
            <pc:sldMk cId="1056019806" sldId="258"/>
            <ac:spMk id="4" creationId="{80F0A77E-C0CB-446B-A77B-07CC57D9DFC1}"/>
          </ac:spMkLst>
        </pc:spChg>
        <pc:spChg chg="add">
          <ac:chgData name="Trebesch, Matthew" userId="7b6e606d-cc0c-44b9-b11c-e055a5a526f5" providerId="ADAL" clId="{376789C3-70E4-4A88-8725-BD6883CA60F3}" dt="2021-11-26T23:49:41.778" v="194" actId="26606"/>
          <ac:spMkLst>
            <pc:docMk/>
            <pc:sldMk cId="1056019806" sldId="258"/>
            <ac:spMk id="9" creationId="{DEE2AD96-B495-4E06-9291-B71706F728CB}"/>
          </ac:spMkLst>
        </pc:spChg>
        <pc:spChg chg="add">
          <ac:chgData name="Trebesch, Matthew" userId="7b6e606d-cc0c-44b9-b11c-e055a5a526f5" providerId="ADAL" clId="{376789C3-70E4-4A88-8725-BD6883CA60F3}" dt="2021-11-26T23:49:41.778" v="194" actId="26606"/>
          <ac:spMkLst>
            <pc:docMk/>
            <pc:sldMk cId="1056019806" sldId="258"/>
            <ac:spMk id="11" creationId="{53CF6D67-C5A8-4ADD-9E8E-1E38CA1D3166}"/>
          </ac:spMkLst>
        </pc:spChg>
        <pc:spChg chg="add">
          <ac:chgData name="Trebesch, Matthew" userId="7b6e606d-cc0c-44b9-b11c-e055a5a526f5" providerId="ADAL" clId="{376789C3-70E4-4A88-8725-BD6883CA60F3}" dt="2021-11-26T23:49:41.778" v="194" actId="26606"/>
          <ac:spMkLst>
            <pc:docMk/>
            <pc:sldMk cId="1056019806" sldId="258"/>
            <ac:spMk id="13" creationId="{86909FA0-B515-4681-B7A8-FA281D133B94}"/>
          </ac:spMkLst>
        </pc:spChg>
        <pc:spChg chg="add">
          <ac:chgData name="Trebesch, Matthew" userId="7b6e606d-cc0c-44b9-b11c-e055a5a526f5" providerId="ADAL" clId="{376789C3-70E4-4A88-8725-BD6883CA60F3}" dt="2021-11-26T23:49:41.778" v="194" actId="26606"/>
          <ac:spMkLst>
            <pc:docMk/>
            <pc:sldMk cId="1056019806" sldId="258"/>
            <ac:spMk id="15" creationId="{21C9FE86-FCC3-4A31-AA1C-C882262B7FE7}"/>
          </ac:spMkLst>
        </pc:spChg>
        <pc:spChg chg="add">
          <ac:chgData name="Trebesch, Matthew" userId="7b6e606d-cc0c-44b9-b11c-e055a5a526f5" providerId="ADAL" clId="{376789C3-70E4-4A88-8725-BD6883CA60F3}" dt="2021-11-26T23:49:41.778" v="194" actId="26606"/>
          <ac:spMkLst>
            <pc:docMk/>
            <pc:sldMk cId="1056019806" sldId="258"/>
            <ac:spMk id="17" creationId="{7D96243B-ECED-4B71-8E06-AE9A285EAD20}"/>
          </ac:spMkLst>
        </pc:spChg>
        <pc:spChg chg="add">
          <ac:chgData name="Trebesch, Matthew" userId="7b6e606d-cc0c-44b9-b11c-e055a5a526f5" providerId="ADAL" clId="{376789C3-70E4-4A88-8725-BD6883CA60F3}" dt="2021-11-26T23:49:41.778" v="194" actId="26606"/>
          <ac:spMkLst>
            <pc:docMk/>
            <pc:sldMk cId="1056019806" sldId="258"/>
            <ac:spMk id="19" creationId="{A09989E4-EFDC-4A90-A633-E0525FB4139E}"/>
          </ac:spMkLst>
        </pc:spChg>
      </pc:sldChg>
      <pc:sldChg chg="addSp delSp modSp new mod setBg">
        <pc:chgData name="Trebesch, Matthew" userId="7b6e606d-cc0c-44b9-b11c-e055a5a526f5" providerId="ADAL" clId="{376789C3-70E4-4A88-8725-BD6883CA60F3}" dt="2021-12-01T15:04:55.007" v="4864" actId="114"/>
        <pc:sldMkLst>
          <pc:docMk/>
          <pc:sldMk cId="650810171" sldId="259"/>
        </pc:sldMkLst>
        <pc:spChg chg="mod">
          <ac:chgData name="Trebesch, Matthew" userId="7b6e606d-cc0c-44b9-b11c-e055a5a526f5" providerId="ADAL" clId="{376789C3-70E4-4A88-8725-BD6883CA60F3}" dt="2021-11-27T00:25:11.920" v="264" actId="20577"/>
          <ac:spMkLst>
            <pc:docMk/>
            <pc:sldMk cId="650810171" sldId="259"/>
            <ac:spMk id="2" creationId="{25C58EC3-7118-4170-A243-DE51A241B69B}"/>
          </ac:spMkLst>
        </pc:spChg>
        <pc:spChg chg="del">
          <ac:chgData name="Trebesch, Matthew" userId="7b6e606d-cc0c-44b9-b11c-e055a5a526f5" providerId="ADAL" clId="{376789C3-70E4-4A88-8725-BD6883CA60F3}" dt="2021-11-27T00:24:54.288" v="243" actId="26606"/>
          <ac:spMkLst>
            <pc:docMk/>
            <pc:sldMk cId="650810171" sldId="259"/>
            <ac:spMk id="3" creationId="{A35E5D6A-5351-49CB-B7C9-5D83279A4956}"/>
          </ac:spMkLst>
        </pc:spChg>
        <pc:spChg chg="mod">
          <ac:chgData name="Trebesch, Matthew" userId="7b6e606d-cc0c-44b9-b11c-e055a5a526f5" providerId="ADAL" clId="{376789C3-70E4-4A88-8725-BD6883CA60F3}" dt="2021-12-01T15:04:55.007" v="4864" actId="114"/>
          <ac:spMkLst>
            <pc:docMk/>
            <pc:sldMk cId="650810171" sldId="259"/>
            <ac:spMk id="4" creationId="{2D94815E-45FE-467F-A707-25C1E187AF95}"/>
          </ac:spMkLst>
        </pc:spChg>
        <pc:spChg chg="add">
          <ac:chgData name="Trebesch, Matthew" userId="7b6e606d-cc0c-44b9-b11c-e055a5a526f5" providerId="ADAL" clId="{376789C3-70E4-4A88-8725-BD6883CA60F3}" dt="2021-11-27T00:24:54.288" v="243" actId="26606"/>
          <ac:spMkLst>
            <pc:docMk/>
            <pc:sldMk cId="650810171" sldId="259"/>
            <ac:spMk id="9" creationId="{1B15ED52-F352-441B-82BF-E0EA34836D08}"/>
          </ac:spMkLst>
        </pc:spChg>
        <pc:spChg chg="add">
          <ac:chgData name="Trebesch, Matthew" userId="7b6e606d-cc0c-44b9-b11c-e055a5a526f5" providerId="ADAL" clId="{376789C3-70E4-4A88-8725-BD6883CA60F3}" dt="2021-11-27T00:24:54.288" v="243" actId="26606"/>
          <ac:spMkLst>
            <pc:docMk/>
            <pc:sldMk cId="650810171" sldId="259"/>
            <ac:spMk id="11" creationId="{3B2E3793-BFE6-45A2-9B7B-E18844431C99}"/>
          </ac:spMkLst>
        </pc:spChg>
        <pc:spChg chg="add">
          <ac:chgData name="Trebesch, Matthew" userId="7b6e606d-cc0c-44b9-b11c-e055a5a526f5" providerId="ADAL" clId="{376789C3-70E4-4A88-8725-BD6883CA60F3}" dt="2021-11-27T00:24:54.288" v="243" actId="26606"/>
          <ac:spMkLst>
            <pc:docMk/>
            <pc:sldMk cId="650810171" sldId="259"/>
            <ac:spMk id="13" creationId="{BC4C4868-CB8F-4AF9-9CDB-8108F2C19B67}"/>
          </ac:spMkLst>
        </pc:spChg>
        <pc:spChg chg="add">
          <ac:chgData name="Trebesch, Matthew" userId="7b6e606d-cc0c-44b9-b11c-e055a5a526f5" providerId="ADAL" clId="{376789C3-70E4-4A88-8725-BD6883CA60F3}" dt="2021-11-27T00:24:54.288" v="243" actId="26606"/>
          <ac:spMkLst>
            <pc:docMk/>
            <pc:sldMk cId="650810171" sldId="259"/>
            <ac:spMk id="15" creationId="{375E0459-6403-40CD-989D-56A4407CA12E}"/>
          </ac:spMkLst>
        </pc:spChg>
        <pc:spChg chg="add">
          <ac:chgData name="Trebesch, Matthew" userId="7b6e606d-cc0c-44b9-b11c-e055a5a526f5" providerId="ADAL" clId="{376789C3-70E4-4A88-8725-BD6883CA60F3}" dt="2021-11-27T00:24:54.288" v="243" actId="26606"/>
          <ac:spMkLst>
            <pc:docMk/>
            <pc:sldMk cId="650810171" sldId="259"/>
            <ac:spMk id="17" creationId="{53E5B1A8-3AC9-4BD1-9BBC-78CA94F2D1BA}"/>
          </ac:spMkLst>
        </pc:spChg>
        <pc:picChg chg="add mod">
          <ac:chgData name="Trebesch, Matthew" userId="7b6e606d-cc0c-44b9-b11c-e055a5a526f5" providerId="ADAL" clId="{376789C3-70E4-4A88-8725-BD6883CA60F3}" dt="2021-12-01T15:04:48.132" v="4863" actId="1076"/>
          <ac:picMkLst>
            <pc:docMk/>
            <pc:sldMk cId="650810171" sldId="259"/>
            <ac:picMk id="6" creationId="{C6EB6D39-922F-421F-8CCE-237CABBE92D9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8:48:36.923" v="4623" actId="1076"/>
        <pc:sldMkLst>
          <pc:docMk/>
          <pc:sldMk cId="2808442643" sldId="260"/>
        </pc:sldMkLst>
        <pc:spChg chg="mod">
          <ac:chgData name="Trebesch, Matthew" userId="7b6e606d-cc0c-44b9-b11c-e055a5a526f5" providerId="ADAL" clId="{376789C3-70E4-4A88-8725-BD6883CA60F3}" dt="2021-11-29T18:28:24.257" v="4463" actId="20577"/>
          <ac:spMkLst>
            <pc:docMk/>
            <pc:sldMk cId="2808442643" sldId="260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48:26.979" v="4621" actId="1076"/>
          <ac:spMkLst>
            <pc:docMk/>
            <pc:sldMk cId="2808442643" sldId="260"/>
            <ac:spMk id="4" creationId="{2D94815E-45FE-467F-A707-25C1E187AF95}"/>
          </ac:spMkLst>
        </pc:spChg>
        <pc:spChg chg="add mod">
          <ac:chgData name="Trebesch, Matthew" userId="7b6e606d-cc0c-44b9-b11c-e055a5a526f5" providerId="ADAL" clId="{376789C3-70E4-4A88-8725-BD6883CA60F3}" dt="2021-11-29T14:53:35.221" v="620" actId="313"/>
          <ac:spMkLst>
            <pc:docMk/>
            <pc:sldMk cId="2808442643" sldId="260"/>
            <ac:spMk id="6" creationId="{3ED52E09-2808-4A74-8040-7DC70438030E}"/>
          </ac:spMkLst>
        </pc:spChg>
        <pc:spChg chg="del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9" creationId="{1B15ED52-F352-441B-82BF-E0EA34836D08}"/>
          </ac:spMkLst>
        </pc:spChg>
        <pc:spChg chg="del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11" creationId="{3B2E3793-BFE6-45A2-9B7B-E18844431C99}"/>
          </ac:spMkLst>
        </pc:spChg>
        <pc:spChg chg="del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13" creationId="{BC4C4868-CB8F-4AF9-9CDB-8108F2C19B67}"/>
          </ac:spMkLst>
        </pc:spChg>
        <pc:spChg chg="del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15" creationId="{375E0459-6403-40CD-989D-56A4407CA12E}"/>
          </ac:spMkLst>
        </pc:spChg>
        <pc:spChg chg="del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17" creationId="{53E5B1A8-3AC9-4BD1-9BBC-78CA94F2D1BA}"/>
          </ac:spMkLst>
        </pc:spChg>
        <pc:spChg chg="add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22" creationId="{DEE2AD96-B495-4E06-9291-B71706F728CB}"/>
          </ac:spMkLst>
        </pc:spChg>
        <pc:spChg chg="add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24" creationId="{53CF6D67-C5A8-4ADD-9E8E-1E38CA1D3166}"/>
          </ac:spMkLst>
        </pc:spChg>
        <pc:spChg chg="add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26" creationId="{86909FA0-B515-4681-B7A8-FA281D133B94}"/>
          </ac:spMkLst>
        </pc:spChg>
        <pc:spChg chg="add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28" creationId="{21C9FE86-FCC3-4A31-AA1C-C882262B7FE7}"/>
          </ac:spMkLst>
        </pc:spChg>
        <pc:spChg chg="add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30" creationId="{7D96243B-ECED-4B71-8E06-AE9A285EAD20}"/>
          </ac:spMkLst>
        </pc:spChg>
        <pc:spChg chg="add">
          <ac:chgData name="Trebesch, Matthew" userId="7b6e606d-cc0c-44b9-b11c-e055a5a526f5" providerId="ADAL" clId="{376789C3-70E4-4A88-8725-BD6883CA60F3}" dt="2021-11-27T00:26:15.079" v="423" actId="26606"/>
          <ac:spMkLst>
            <pc:docMk/>
            <pc:sldMk cId="2808442643" sldId="260"/>
            <ac:spMk id="32" creationId="{A09989E4-EFDC-4A90-A633-E0525FB4139E}"/>
          </ac:spMkLst>
        </pc:spChg>
        <pc:grpChg chg="add del mod">
          <ac:chgData name="Trebesch, Matthew" userId="7b6e606d-cc0c-44b9-b11c-e055a5a526f5" providerId="ADAL" clId="{376789C3-70E4-4A88-8725-BD6883CA60F3}" dt="2021-11-27T00:30:29.171" v="529" actId="165"/>
          <ac:grpSpMkLst>
            <pc:docMk/>
            <pc:sldMk cId="2808442643" sldId="260"/>
            <ac:grpSpMk id="3" creationId="{A34A3655-BECD-4623-A757-4B76881EECDB}"/>
          </ac:grpSpMkLst>
        </pc:grpChg>
        <pc:grpChg chg="add mod">
          <ac:chgData name="Trebesch, Matthew" userId="7b6e606d-cc0c-44b9-b11c-e055a5a526f5" providerId="ADAL" clId="{376789C3-70E4-4A88-8725-BD6883CA60F3}" dt="2021-11-27T00:30:40.477" v="531" actId="1076"/>
          <ac:grpSpMkLst>
            <pc:docMk/>
            <pc:sldMk cId="2808442643" sldId="260"/>
            <ac:grpSpMk id="5" creationId="{E14638D4-2467-45C3-AF86-52E5620E9D1B}"/>
          </ac:grpSpMkLst>
        </pc:grpChg>
        <pc:picChg chg="add mod">
          <ac:chgData name="Trebesch, Matthew" userId="7b6e606d-cc0c-44b9-b11c-e055a5a526f5" providerId="ADAL" clId="{376789C3-70E4-4A88-8725-BD6883CA60F3}" dt="2021-11-29T18:48:36.923" v="4623" actId="1076"/>
          <ac:picMkLst>
            <pc:docMk/>
            <pc:sldMk cId="2808442643" sldId="260"/>
            <ac:picMk id="16" creationId="{DA417AB0-6947-4D04-903C-00FBBC6402CE}"/>
          </ac:picMkLst>
        </pc:picChg>
        <pc:picChg chg="add del mod">
          <ac:chgData name="Trebesch, Matthew" userId="7b6e606d-cc0c-44b9-b11c-e055a5a526f5" providerId="ADAL" clId="{376789C3-70E4-4A88-8725-BD6883CA60F3}" dt="2021-11-27T00:29:48.710" v="521" actId="478"/>
          <ac:picMkLst>
            <pc:docMk/>
            <pc:sldMk cId="2808442643" sldId="260"/>
            <ac:picMk id="18" creationId="{E93DF6F2-F7EF-4489-87CD-FF61C4E2E10A}"/>
          </ac:picMkLst>
        </pc:picChg>
        <pc:picChg chg="add del mod">
          <ac:chgData name="Trebesch, Matthew" userId="7b6e606d-cc0c-44b9-b11c-e055a5a526f5" providerId="ADAL" clId="{376789C3-70E4-4A88-8725-BD6883CA60F3}" dt="2021-11-27T00:29:48.080" v="520" actId="478"/>
          <ac:picMkLst>
            <pc:docMk/>
            <pc:sldMk cId="2808442643" sldId="260"/>
            <ac:picMk id="19" creationId="{0BBDA30A-ACBD-4218-AA83-5347CA311819}"/>
          </ac:picMkLst>
        </pc:picChg>
        <pc:picChg chg="add mod topLvl">
          <ac:chgData name="Trebesch, Matthew" userId="7b6e606d-cc0c-44b9-b11c-e055a5a526f5" providerId="ADAL" clId="{376789C3-70E4-4A88-8725-BD6883CA60F3}" dt="2021-11-27T00:30:36.091" v="530" actId="164"/>
          <ac:picMkLst>
            <pc:docMk/>
            <pc:sldMk cId="2808442643" sldId="260"/>
            <ac:picMk id="20" creationId="{2B9CBCD0-78AF-4CAA-B8D9-33C8091AAD02}"/>
          </ac:picMkLst>
        </pc:picChg>
        <pc:picChg chg="add mod topLvl">
          <ac:chgData name="Trebesch, Matthew" userId="7b6e606d-cc0c-44b9-b11c-e055a5a526f5" providerId="ADAL" clId="{376789C3-70E4-4A88-8725-BD6883CA60F3}" dt="2021-11-27T00:30:36.091" v="530" actId="164"/>
          <ac:picMkLst>
            <pc:docMk/>
            <pc:sldMk cId="2808442643" sldId="260"/>
            <ac:picMk id="21" creationId="{5F06BE0B-149D-4D51-814D-0871C065F19D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8:47:31.627" v="4620" actId="1076"/>
        <pc:sldMkLst>
          <pc:docMk/>
          <pc:sldMk cId="397312753" sldId="261"/>
        </pc:sldMkLst>
        <pc:spChg chg="mod">
          <ac:chgData name="Trebesch, Matthew" userId="7b6e606d-cc0c-44b9-b11c-e055a5a526f5" providerId="ADAL" clId="{376789C3-70E4-4A88-8725-BD6883CA60F3}" dt="2021-11-27T00:31:26.647" v="559" actId="20577"/>
          <ac:spMkLst>
            <pc:docMk/>
            <pc:sldMk cId="397312753" sldId="261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47:01.011" v="4612" actId="1076"/>
          <ac:spMkLst>
            <pc:docMk/>
            <pc:sldMk cId="397312753" sldId="261"/>
            <ac:spMk id="4" creationId="{2D94815E-45FE-467F-A707-25C1E187AF95}"/>
          </ac:spMkLst>
        </pc:spChg>
        <pc:spChg chg="add mod">
          <ac:chgData name="Trebesch, Matthew" userId="7b6e606d-cc0c-44b9-b11c-e055a5a526f5" providerId="ADAL" clId="{376789C3-70E4-4A88-8725-BD6883CA60F3}" dt="2021-11-29T18:47:28.051" v="4619" actId="1076"/>
          <ac:spMkLst>
            <pc:docMk/>
            <pc:sldMk cId="397312753" sldId="261"/>
            <ac:spMk id="7" creationId="{1A6A2416-62AC-405C-BE7F-3DFD06D1FF79}"/>
          </ac:spMkLst>
        </pc:spChg>
        <pc:grpChg chg="del">
          <ac:chgData name="Trebesch, Matthew" userId="7b6e606d-cc0c-44b9-b11c-e055a5a526f5" providerId="ADAL" clId="{376789C3-70E4-4A88-8725-BD6883CA60F3}" dt="2021-11-27T00:31:32.914" v="560" actId="478"/>
          <ac:grpSpMkLst>
            <pc:docMk/>
            <pc:sldMk cId="397312753" sldId="261"/>
            <ac:grpSpMk id="5" creationId="{E14638D4-2467-45C3-AF86-52E5620E9D1B}"/>
          </ac:grpSpMkLst>
        </pc:grpChg>
        <pc:picChg chg="add mod">
          <ac:chgData name="Trebesch, Matthew" userId="7b6e606d-cc0c-44b9-b11c-e055a5a526f5" providerId="ADAL" clId="{376789C3-70E4-4A88-8725-BD6883CA60F3}" dt="2021-11-29T18:47:10.027" v="4613" actId="1076"/>
          <ac:picMkLst>
            <pc:docMk/>
            <pc:sldMk cId="397312753" sldId="261"/>
            <ac:picMk id="6" creationId="{8DB0B74D-84A7-4412-9BD4-0207430DA24C}"/>
          </ac:picMkLst>
        </pc:picChg>
        <pc:picChg chg="add mod">
          <ac:chgData name="Trebesch, Matthew" userId="7b6e606d-cc0c-44b9-b11c-e055a5a526f5" providerId="ADAL" clId="{376789C3-70E4-4A88-8725-BD6883CA60F3}" dt="2021-11-29T18:47:31.627" v="4620" actId="1076"/>
          <ac:picMkLst>
            <pc:docMk/>
            <pc:sldMk cId="397312753" sldId="261"/>
            <ac:picMk id="9" creationId="{ED59FAB3-0233-4C0E-A871-2C45AD66C863}"/>
          </ac:picMkLst>
        </pc:picChg>
        <pc:picChg chg="add del mod">
          <ac:chgData name="Trebesch, Matthew" userId="7b6e606d-cc0c-44b9-b11c-e055a5a526f5" providerId="ADAL" clId="{376789C3-70E4-4A88-8725-BD6883CA60F3}" dt="2021-11-29T15:01:03.419" v="624"/>
          <ac:picMkLst>
            <pc:docMk/>
            <pc:sldMk cId="397312753" sldId="261"/>
            <ac:picMk id="14" creationId="{770762C8-4C84-46D9-90BB-FA6B27ECD146}"/>
          </ac:picMkLst>
        </pc:picChg>
        <pc:picChg chg="add del mod">
          <ac:chgData name="Trebesch, Matthew" userId="7b6e606d-cc0c-44b9-b11c-e055a5a526f5" providerId="ADAL" clId="{376789C3-70E4-4A88-8725-BD6883CA60F3}" dt="2021-11-29T15:01:03.419" v="624"/>
          <ac:picMkLst>
            <pc:docMk/>
            <pc:sldMk cId="397312753" sldId="261"/>
            <ac:picMk id="15" creationId="{D5AAEBC9-821E-4E17-832E-101C62F3EE0E}"/>
          </ac:picMkLst>
        </pc:picChg>
        <pc:picChg chg="del mod">
          <ac:chgData name="Trebesch, Matthew" userId="7b6e606d-cc0c-44b9-b11c-e055a5a526f5" providerId="ADAL" clId="{376789C3-70E4-4A88-8725-BD6883CA60F3}" dt="2021-11-27T00:31:34.159" v="562" actId="478"/>
          <ac:picMkLst>
            <pc:docMk/>
            <pc:sldMk cId="397312753" sldId="261"/>
            <ac:picMk id="16" creationId="{DA417AB0-6947-4D04-903C-00FBBC6402CE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8:58:35.492" v="4736" actId="20577"/>
        <pc:sldMkLst>
          <pc:docMk/>
          <pc:sldMk cId="2498405209" sldId="262"/>
        </pc:sldMkLst>
        <pc:spChg chg="mod">
          <ac:chgData name="Trebesch, Matthew" userId="7b6e606d-cc0c-44b9-b11c-e055a5a526f5" providerId="ADAL" clId="{376789C3-70E4-4A88-8725-BD6883CA60F3}" dt="2021-11-29T15:28:03.406" v="1444" actId="20577"/>
          <ac:spMkLst>
            <pc:docMk/>
            <pc:sldMk cId="2498405209" sldId="262"/>
            <ac:spMk id="2" creationId="{25C58EC3-7118-4170-A243-DE51A241B69B}"/>
          </ac:spMkLst>
        </pc:spChg>
        <pc:spChg chg="add del mod">
          <ac:chgData name="Trebesch, Matthew" userId="7b6e606d-cc0c-44b9-b11c-e055a5a526f5" providerId="ADAL" clId="{376789C3-70E4-4A88-8725-BD6883CA60F3}" dt="2021-11-29T15:10:06.062" v="879"/>
          <ac:spMkLst>
            <pc:docMk/>
            <pc:sldMk cId="2498405209" sldId="262"/>
            <ac:spMk id="3" creationId="{549D3438-1EA5-4991-8F7A-9CCA57D8CA8D}"/>
          </ac:spMkLst>
        </pc:spChg>
        <pc:spChg chg="del mod">
          <ac:chgData name="Trebesch, Matthew" userId="7b6e606d-cc0c-44b9-b11c-e055a5a526f5" providerId="ADAL" clId="{376789C3-70E4-4A88-8725-BD6883CA60F3}" dt="2021-11-29T15:11:48.313" v="881" actId="478"/>
          <ac:spMkLst>
            <pc:docMk/>
            <pc:sldMk cId="2498405209" sldId="262"/>
            <ac:spMk id="4" creationId="{2D94815E-45FE-467F-A707-25C1E187AF95}"/>
          </ac:spMkLst>
        </pc:spChg>
        <pc:spChg chg="mod">
          <ac:chgData name="Trebesch, Matthew" userId="7b6e606d-cc0c-44b9-b11c-e055a5a526f5" providerId="ADAL" clId="{376789C3-70E4-4A88-8725-BD6883CA60F3}" dt="2021-11-29T18:58:35.492" v="4736" actId="20577"/>
          <ac:spMkLst>
            <pc:docMk/>
            <pc:sldMk cId="2498405209" sldId="262"/>
            <ac:spMk id="7" creationId="{1A6A2416-62AC-405C-BE7F-3DFD06D1FF79}"/>
          </ac:spMkLst>
        </pc:spChg>
        <pc:spChg chg="add del mod">
          <ac:chgData name="Trebesch, Matthew" userId="7b6e606d-cc0c-44b9-b11c-e055a5a526f5" providerId="ADAL" clId="{376789C3-70E4-4A88-8725-BD6883CA60F3}" dt="2021-11-29T15:14:25.494" v="931" actId="478"/>
          <ac:spMkLst>
            <pc:docMk/>
            <pc:sldMk cId="2498405209" sldId="262"/>
            <ac:spMk id="8" creationId="{4244A46E-A315-4FD0-924D-2A8472159C60}"/>
          </ac:spMkLst>
        </pc:spChg>
        <pc:picChg chg="del">
          <ac:chgData name="Trebesch, Matthew" userId="7b6e606d-cc0c-44b9-b11c-e055a5a526f5" providerId="ADAL" clId="{376789C3-70E4-4A88-8725-BD6883CA60F3}" dt="2021-11-29T15:11:51.331" v="882" actId="478"/>
          <ac:picMkLst>
            <pc:docMk/>
            <pc:sldMk cId="2498405209" sldId="262"/>
            <ac:picMk id="6" creationId="{8DB0B74D-84A7-4412-9BD4-0207430DA24C}"/>
          </ac:picMkLst>
        </pc:picChg>
      </pc:sldChg>
      <pc:sldChg chg="modSp add mod">
        <pc:chgData name="Trebesch, Matthew" userId="7b6e606d-cc0c-44b9-b11c-e055a5a526f5" providerId="ADAL" clId="{376789C3-70E4-4A88-8725-BD6883CA60F3}" dt="2021-11-29T15:23:22.454" v="1282" actId="20577"/>
        <pc:sldMkLst>
          <pc:docMk/>
          <pc:sldMk cId="2225473809" sldId="263"/>
        </pc:sldMkLst>
        <pc:spChg chg="mod">
          <ac:chgData name="Trebesch, Matthew" userId="7b6e606d-cc0c-44b9-b11c-e055a5a526f5" providerId="ADAL" clId="{376789C3-70E4-4A88-8725-BD6883CA60F3}" dt="2021-11-29T15:18:50.124" v="1194" actId="20577"/>
          <ac:spMkLst>
            <pc:docMk/>
            <pc:sldMk cId="2225473809" sldId="263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5:23:22.454" v="1282" actId="20577"/>
          <ac:spMkLst>
            <pc:docMk/>
            <pc:sldMk cId="2225473809" sldId="263"/>
            <ac:spMk id="7" creationId="{1A6A2416-62AC-405C-BE7F-3DFD06D1FF79}"/>
          </ac:spMkLst>
        </pc:spChg>
      </pc:sldChg>
      <pc:sldChg chg="addSp modSp add mod">
        <pc:chgData name="Trebesch, Matthew" userId="7b6e606d-cc0c-44b9-b11c-e055a5a526f5" providerId="ADAL" clId="{376789C3-70E4-4A88-8725-BD6883CA60F3}" dt="2021-11-29T18:36:06.188" v="4530" actId="1076"/>
        <pc:sldMkLst>
          <pc:docMk/>
          <pc:sldMk cId="3865552230" sldId="264"/>
        </pc:sldMkLst>
        <pc:spChg chg="mod">
          <ac:chgData name="Trebesch, Matthew" userId="7b6e606d-cc0c-44b9-b11c-e055a5a526f5" providerId="ADAL" clId="{376789C3-70E4-4A88-8725-BD6883CA60F3}" dt="2021-11-29T15:24:07.514" v="1295" actId="20577"/>
          <ac:spMkLst>
            <pc:docMk/>
            <pc:sldMk cId="3865552230" sldId="264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36:02.854" v="4529" actId="14"/>
          <ac:spMkLst>
            <pc:docMk/>
            <pc:sldMk cId="3865552230" sldId="264"/>
            <ac:spMk id="7" creationId="{1A6A2416-62AC-405C-BE7F-3DFD06D1FF79}"/>
          </ac:spMkLst>
        </pc:spChg>
        <pc:picChg chg="add mod">
          <ac:chgData name="Trebesch, Matthew" userId="7b6e606d-cc0c-44b9-b11c-e055a5a526f5" providerId="ADAL" clId="{376789C3-70E4-4A88-8725-BD6883CA60F3}" dt="2021-11-29T18:35:16.228" v="4516" actId="14100"/>
          <ac:picMkLst>
            <pc:docMk/>
            <pc:sldMk cId="3865552230" sldId="264"/>
            <ac:picMk id="4" creationId="{CC25D86F-4807-41F0-92E3-337A3FDD0270}"/>
          </ac:picMkLst>
        </pc:picChg>
        <pc:picChg chg="add mod">
          <ac:chgData name="Trebesch, Matthew" userId="7b6e606d-cc0c-44b9-b11c-e055a5a526f5" providerId="ADAL" clId="{376789C3-70E4-4A88-8725-BD6883CA60F3}" dt="2021-11-29T18:36:06.188" v="4530" actId="1076"/>
          <ac:picMkLst>
            <pc:docMk/>
            <pc:sldMk cId="3865552230" sldId="264"/>
            <ac:picMk id="6" creationId="{695C2623-534E-4A86-9D45-ED468B0F8D25}"/>
          </ac:picMkLst>
        </pc:picChg>
      </pc:sldChg>
      <pc:sldChg chg="delSp modSp add mod">
        <pc:chgData name="Trebesch, Matthew" userId="7b6e606d-cc0c-44b9-b11c-e055a5a526f5" providerId="ADAL" clId="{376789C3-70E4-4A88-8725-BD6883CA60F3}" dt="2021-11-29T18:36:31.137" v="4536" actId="20577"/>
        <pc:sldMkLst>
          <pc:docMk/>
          <pc:sldMk cId="126646498" sldId="265"/>
        </pc:sldMkLst>
        <pc:spChg chg="mod">
          <ac:chgData name="Trebesch, Matthew" userId="7b6e606d-cc0c-44b9-b11c-e055a5a526f5" providerId="ADAL" clId="{376789C3-70E4-4A88-8725-BD6883CA60F3}" dt="2021-11-29T18:36:31.137" v="4536" actId="20577"/>
          <ac:spMkLst>
            <pc:docMk/>
            <pc:sldMk cId="126646498" sldId="265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5:40:00.024" v="2067" actId="20577"/>
          <ac:spMkLst>
            <pc:docMk/>
            <pc:sldMk cId="126646498" sldId="265"/>
            <ac:spMk id="7" creationId="{1A6A2416-62AC-405C-BE7F-3DFD06D1FF79}"/>
          </ac:spMkLst>
        </pc:spChg>
        <pc:picChg chg="del">
          <ac:chgData name="Trebesch, Matthew" userId="7b6e606d-cc0c-44b9-b11c-e055a5a526f5" providerId="ADAL" clId="{376789C3-70E4-4A88-8725-BD6883CA60F3}" dt="2021-11-29T15:29:55.912" v="1532" actId="478"/>
          <ac:picMkLst>
            <pc:docMk/>
            <pc:sldMk cId="126646498" sldId="265"/>
            <ac:picMk id="4" creationId="{CC25D86F-4807-41F0-92E3-337A3FDD0270}"/>
          </ac:picMkLst>
        </pc:picChg>
        <pc:picChg chg="del">
          <ac:chgData name="Trebesch, Matthew" userId="7b6e606d-cc0c-44b9-b11c-e055a5a526f5" providerId="ADAL" clId="{376789C3-70E4-4A88-8725-BD6883CA60F3}" dt="2021-11-29T15:29:56.899" v="1533" actId="478"/>
          <ac:picMkLst>
            <pc:docMk/>
            <pc:sldMk cId="126646498" sldId="265"/>
            <ac:picMk id="6" creationId="{695C2623-534E-4A86-9D45-ED468B0F8D25}"/>
          </ac:picMkLst>
        </pc:picChg>
      </pc:sldChg>
      <pc:sldChg chg="addSp modSp add mod">
        <pc:chgData name="Trebesch, Matthew" userId="7b6e606d-cc0c-44b9-b11c-e055a5a526f5" providerId="ADAL" clId="{376789C3-70E4-4A88-8725-BD6883CA60F3}" dt="2021-11-29T18:36:59.193" v="4544" actId="20577"/>
        <pc:sldMkLst>
          <pc:docMk/>
          <pc:sldMk cId="823772448" sldId="266"/>
        </pc:sldMkLst>
        <pc:spChg chg="mod">
          <ac:chgData name="Trebesch, Matthew" userId="7b6e606d-cc0c-44b9-b11c-e055a5a526f5" providerId="ADAL" clId="{376789C3-70E4-4A88-8725-BD6883CA60F3}" dt="2021-11-29T18:36:59.193" v="4544" actId="20577"/>
          <ac:spMkLst>
            <pc:docMk/>
            <pc:sldMk cId="823772448" sldId="266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5:43:05.299" v="2089" actId="20577"/>
          <ac:spMkLst>
            <pc:docMk/>
            <pc:sldMk cId="823772448" sldId="266"/>
            <ac:spMk id="7" creationId="{1A6A2416-62AC-405C-BE7F-3DFD06D1FF79}"/>
          </ac:spMkLst>
        </pc:spChg>
        <pc:picChg chg="add mod">
          <ac:chgData name="Trebesch, Matthew" userId="7b6e606d-cc0c-44b9-b11c-e055a5a526f5" providerId="ADAL" clId="{376789C3-70E4-4A88-8725-BD6883CA60F3}" dt="2021-11-29T15:47:40.151" v="2095" actId="1076"/>
          <ac:picMkLst>
            <pc:docMk/>
            <pc:sldMk cId="823772448" sldId="266"/>
            <ac:picMk id="4" creationId="{689FA461-6077-4AF7-8961-C1DC2FBC9251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8:37:14.901" v="4545" actId="1076"/>
        <pc:sldMkLst>
          <pc:docMk/>
          <pc:sldMk cId="3732410940" sldId="267"/>
        </pc:sldMkLst>
        <pc:spChg chg="mod">
          <ac:chgData name="Trebesch, Matthew" userId="7b6e606d-cc0c-44b9-b11c-e055a5a526f5" providerId="ADAL" clId="{376789C3-70E4-4A88-8725-BD6883CA60F3}" dt="2021-11-29T15:50:42.987" v="2158" actId="20577"/>
          <ac:spMkLst>
            <pc:docMk/>
            <pc:sldMk cId="3732410940" sldId="267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5:53:34.907" v="2201"/>
          <ac:spMkLst>
            <pc:docMk/>
            <pc:sldMk cId="3732410940" sldId="267"/>
            <ac:spMk id="7" creationId="{1A6A2416-62AC-405C-BE7F-3DFD06D1FF79}"/>
          </ac:spMkLst>
        </pc:spChg>
        <pc:picChg chg="del">
          <ac:chgData name="Trebesch, Matthew" userId="7b6e606d-cc0c-44b9-b11c-e055a5a526f5" providerId="ADAL" clId="{376789C3-70E4-4A88-8725-BD6883CA60F3}" dt="2021-11-29T15:50:11.186" v="2146" actId="478"/>
          <ac:picMkLst>
            <pc:docMk/>
            <pc:sldMk cId="3732410940" sldId="267"/>
            <ac:picMk id="4" creationId="{689FA461-6077-4AF7-8961-C1DC2FBC9251}"/>
          </ac:picMkLst>
        </pc:picChg>
        <pc:picChg chg="add mod">
          <ac:chgData name="Trebesch, Matthew" userId="7b6e606d-cc0c-44b9-b11c-e055a5a526f5" providerId="ADAL" clId="{376789C3-70E4-4A88-8725-BD6883CA60F3}" dt="2021-11-29T18:37:14.901" v="4545" actId="1076"/>
          <ac:picMkLst>
            <pc:docMk/>
            <pc:sldMk cId="3732410940" sldId="267"/>
            <ac:picMk id="5" creationId="{AC107A11-FCBD-454D-A801-CE9F0DE2C529}"/>
          </ac:picMkLst>
        </pc:picChg>
        <pc:picChg chg="add mod">
          <ac:chgData name="Trebesch, Matthew" userId="7b6e606d-cc0c-44b9-b11c-e055a5a526f5" providerId="ADAL" clId="{376789C3-70E4-4A88-8725-BD6883CA60F3}" dt="2021-11-29T15:53:02.103" v="2197" actId="1076"/>
          <ac:picMkLst>
            <pc:docMk/>
            <pc:sldMk cId="3732410940" sldId="267"/>
            <ac:picMk id="8" creationId="{DABCCA27-E523-4D86-8998-46BF3D5101AC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6:00:32.547" v="2319" actId="5793"/>
        <pc:sldMkLst>
          <pc:docMk/>
          <pc:sldMk cId="282630043" sldId="268"/>
        </pc:sldMkLst>
        <pc:spChg chg="mod">
          <ac:chgData name="Trebesch, Matthew" userId="7b6e606d-cc0c-44b9-b11c-e055a5a526f5" providerId="ADAL" clId="{376789C3-70E4-4A88-8725-BD6883CA60F3}" dt="2021-11-29T15:55:35.151" v="2232" actId="20577"/>
          <ac:spMkLst>
            <pc:docMk/>
            <pc:sldMk cId="282630043" sldId="268"/>
            <ac:spMk id="2" creationId="{25C58EC3-7118-4170-A243-DE51A241B69B}"/>
          </ac:spMkLst>
        </pc:spChg>
        <pc:spChg chg="add del mod">
          <ac:chgData name="Trebesch, Matthew" userId="7b6e606d-cc0c-44b9-b11c-e055a5a526f5" providerId="ADAL" clId="{376789C3-70E4-4A88-8725-BD6883CA60F3}" dt="2021-11-29T15:59:13.984" v="2303"/>
          <ac:spMkLst>
            <pc:docMk/>
            <pc:sldMk cId="282630043" sldId="268"/>
            <ac:spMk id="6" creationId="{15AD9778-48A9-4241-A35B-AC2B83E26615}"/>
          </ac:spMkLst>
        </pc:spChg>
        <pc:spChg chg="mod">
          <ac:chgData name="Trebesch, Matthew" userId="7b6e606d-cc0c-44b9-b11c-e055a5a526f5" providerId="ADAL" clId="{376789C3-70E4-4A88-8725-BD6883CA60F3}" dt="2021-11-29T15:59:46.040" v="2307"/>
          <ac:spMkLst>
            <pc:docMk/>
            <pc:sldMk cId="282630043" sldId="268"/>
            <ac:spMk id="7" creationId="{1A6A2416-62AC-405C-BE7F-3DFD06D1FF79}"/>
          </ac:spMkLst>
        </pc:spChg>
        <pc:spChg chg="add mod">
          <ac:chgData name="Trebesch, Matthew" userId="7b6e606d-cc0c-44b9-b11c-e055a5a526f5" providerId="ADAL" clId="{376789C3-70E4-4A88-8725-BD6883CA60F3}" dt="2021-11-29T16:00:32.547" v="2319" actId="5793"/>
          <ac:spMkLst>
            <pc:docMk/>
            <pc:sldMk cId="282630043" sldId="268"/>
            <ac:spMk id="15" creationId="{CB3B5CD4-E656-4BB0-A4B2-6D987327D3C2}"/>
          </ac:spMkLst>
        </pc:spChg>
        <pc:picChg chg="add mod">
          <ac:chgData name="Trebesch, Matthew" userId="7b6e606d-cc0c-44b9-b11c-e055a5a526f5" providerId="ADAL" clId="{376789C3-70E4-4A88-8725-BD6883CA60F3}" dt="2021-11-29T15:58:27.878" v="2297" actId="1076"/>
          <ac:picMkLst>
            <pc:docMk/>
            <pc:sldMk cId="282630043" sldId="268"/>
            <ac:picMk id="4" creationId="{33B67AB4-6485-4030-B0E7-04CF09F0846D}"/>
          </ac:picMkLst>
        </pc:picChg>
        <pc:picChg chg="del">
          <ac:chgData name="Trebesch, Matthew" userId="7b6e606d-cc0c-44b9-b11c-e055a5a526f5" providerId="ADAL" clId="{376789C3-70E4-4A88-8725-BD6883CA60F3}" dt="2021-11-29T15:56:58.354" v="2238" actId="478"/>
          <ac:picMkLst>
            <pc:docMk/>
            <pc:sldMk cId="282630043" sldId="268"/>
            <ac:picMk id="5" creationId="{AC107A11-FCBD-454D-A801-CE9F0DE2C529}"/>
          </ac:picMkLst>
        </pc:picChg>
        <pc:picChg chg="del">
          <ac:chgData name="Trebesch, Matthew" userId="7b6e606d-cc0c-44b9-b11c-e055a5a526f5" providerId="ADAL" clId="{376789C3-70E4-4A88-8725-BD6883CA60F3}" dt="2021-11-29T15:57:29.306" v="2291" actId="478"/>
          <ac:picMkLst>
            <pc:docMk/>
            <pc:sldMk cId="282630043" sldId="268"/>
            <ac:picMk id="8" creationId="{DABCCA27-E523-4D86-8998-46BF3D5101AC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6:18:24.662" v="2712" actId="1076"/>
        <pc:sldMkLst>
          <pc:docMk/>
          <pc:sldMk cId="1847385387" sldId="269"/>
        </pc:sldMkLst>
        <pc:spChg chg="mod">
          <ac:chgData name="Trebesch, Matthew" userId="7b6e606d-cc0c-44b9-b11c-e055a5a526f5" providerId="ADAL" clId="{376789C3-70E4-4A88-8725-BD6883CA60F3}" dt="2021-11-29T16:02:08.855" v="2377" actId="14100"/>
          <ac:spMkLst>
            <pc:docMk/>
            <pc:sldMk cId="1847385387" sldId="269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6:17:45.486" v="2704" actId="20577"/>
          <ac:spMkLst>
            <pc:docMk/>
            <pc:sldMk cId="1847385387" sldId="269"/>
            <ac:spMk id="7" creationId="{1A6A2416-62AC-405C-BE7F-3DFD06D1FF79}"/>
          </ac:spMkLst>
        </pc:spChg>
        <pc:spChg chg="add del mod">
          <ac:chgData name="Trebesch, Matthew" userId="7b6e606d-cc0c-44b9-b11c-e055a5a526f5" providerId="ADAL" clId="{376789C3-70E4-4A88-8725-BD6883CA60F3}" dt="2021-11-29T16:17:56.697" v="2708" actId="478"/>
          <ac:spMkLst>
            <pc:docMk/>
            <pc:sldMk cId="1847385387" sldId="269"/>
            <ac:spMk id="14" creationId="{B96AB2D9-4FAE-426E-9ED7-5D572A8DB9BC}"/>
          </ac:spMkLst>
        </pc:spChg>
        <pc:spChg chg="del mod">
          <ac:chgData name="Trebesch, Matthew" userId="7b6e606d-cc0c-44b9-b11c-e055a5a526f5" providerId="ADAL" clId="{376789C3-70E4-4A88-8725-BD6883CA60F3}" dt="2021-11-29T16:02:23.826" v="2381" actId="478"/>
          <ac:spMkLst>
            <pc:docMk/>
            <pc:sldMk cId="1847385387" sldId="269"/>
            <ac:spMk id="15" creationId="{CB3B5CD4-E656-4BB0-A4B2-6D987327D3C2}"/>
          </ac:spMkLst>
        </pc:spChg>
        <pc:picChg chg="del">
          <ac:chgData name="Trebesch, Matthew" userId="7b6e606d-cc0c-44b9-b11c-e055a5a526f5" providerId="ADAL" clId="{376789C3-70E4-4A88-8725-BD6883CA60F3}" dt="2021-11-29T16:01:20.097" v="2321" actId="478"/>
          <ac:picMkLst>
            <pc:docMk/>
            <pc:sldMk cId="1847385387" sldId="269"/>
            <ac:picMk id="4" creationId="{33B67AB4-6485-4030-B0E7-04CF09F0846D}"/>
          </ac:picMkLst>
        </pc:picChg>
        <pc:picChg chg="add del mod">
          <ac:chgData name="Trebesch, Matthew" userId="7b6e606d-cc0c-44b9-b11c-e055a5a526f5" providerId="ADAL" clId="{376789C3-70E4-4A88-8725-BD6883CA60F3}" dt="2021-11-29T16:12:54.001" v="2557" actId="478"/>
          <ac:picMkLst>
            <pc:docMk/>
            <pc:sldMk cId="1847385387" sldId="269"/>
            <ac:picMk id="5" creationId="{8DEB98EB-AD85-465C-99AF-359216BC093C}"/>
          </ac:picMkLst>
        </pc:picChg>
        <pc:picChg chg="add del mod">
          <ac:chgData name="Trebesch, Matthew" userId="7b6e606d-cc0c-44b9-b11c-e055a5a526f5" providerId="ADAL" clId="{376789C3-70E4-4A88-8725-BD6883CA60F3}" dt="2021-11-29T16:16:44.056" v="2582" actId="478"/>
          <ac:picMkLst>
            <pc:docMk/>
            <pc:sldMk cId="1847385387" sldId="269"/>
            <ac:picMk id="8" creationId="{15B7E94E-96AD-4C2A-A66E-4E8827672BA9}"/>
          </ac:picMkLst>
        </pc:picChg>
        <pc:picChg chg="add mod">
          <ac:chgData name="Trebesch, Matthew" userId="7b6e606d-cc0c-44b9-b11c-e055a5a526f5" providerId="ADAL" clId="{376789C3-70E4-4A88-8725-BD6883CA60F3}" dt="2021-11-29T16:18:24.662" v="2712" actId="1076"/>
          <ac:picMkLst>
            <pc:docMk/>
            <pc:sldMk cId="1847385387" sldId="269"/>
            <ac:picMk id="10" creationId="{CB5C855A-2394-4414-ABC7-A3DBCE20162E}"/>
          </ac:picMkLst>
        </pc:picChg>
      </pc:sldChg>
      <pc:sldChg chg="modSp add mod">
        <pc:chgData name="Trebesch, Matthew" userId="7b6e606d-cc0c-44b9-b11c-e055a5a526f5" providerId="ADAL" clId="{376789C3-70E4-4A88-8725-BD6883CA60F3}" dt="2021-11-29T16:18:59.241" v="2715" actId="20577"/>
        <pc:sldMkLst>
          <pc:docMk/>
          <pc:sldMk cId="3196226964" sldId="270"/>
        </pc:sldMkLst>
        <pc:spChg chg="mod">
          <ac:chgData name="Trebesch, Matthew" userId="7b6e606d-cc0c-44b9-b11c-e055a5a526f5" providerId="ADAL" clId="{376789C3-70E4-4A88-8725-BD6883CA60F3}" dt="2021-11-29T16:18:59.241" v="2715" actId="20577"/>
          <ac:spMkLst>
            <pc:docMk/>
            <pc:sldMk cId="3196226964" sldId="270"/>
            <ac:spMk id="14" creationId="{B96AB2D9-4FAE-426E-9ED7-5D572A8DB9BC}"/>
          </ac:spMkLst>
        </pc:spChg>
      </pc:sldChg>
      <pc:sldChg chg="addSp delSp modSp add mod">
        <pc:chgData name="Trebesch, Matthew" userId="7b6e606d-cc0c-44b9-b11c-e055a5a526f5" providerId="ADAL" clId="{376789C3-70E4-4A88-8725-BD6883CA60F3}" dt="2021-11-29T18:49:34.238" v="4624" actId="113"/>
        <pc:sldMkLst>
          <pc:docMk/>
          <pc:sldMk cId="2273348061" sldId="271"/>
        </pc:sldMkLst>
        <pc:spChg chg="mod">
          <ac:chgData name="Trebesch, Matthew" userId="7b6e606d-cc0c-44b9-b11c-e055a5a526f5" providerId="ADAL" clId="{376789C3-70E4-4A88-8725-BD6883CA60F3}" dt="2021-11-29T16:20:07.437" v="2734" actId="20577"/>
          <ac:spMkLst>
            <pc:docMk/>
            <pc:sldMk cId="2273348061" sldId="271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49:34.238" v="4624" actId="113"/>
          <ac:spMkLst>
            <pc:docMk/>
            <pc:sldMk cId="2273348061" sldId="271"/>
            <ac:spMk id="7" creationId="{1A6A2416-62AC-405C-BE7F-3DFD06D1FF79}"/>
          </ac:spMkLst>
        </pc:spChg>
        <pc:spChg chg="del mod">
          <ac:chgData name="Trebesch, Matthew" userId="7b6e606d-cc0c-44b9-b11c-e055a5a526f5" providerId="ADAL" clId="{376789C3-70E4-4A88-8725-BD6883CA60F3}" dt="2021-11-29T16:20:18.479" v="2739" actId="478"/>
          <ac:spMkLst>
            <pc:docMk/>
            <pc:sldMk cId="2273348061" sldId="271"/>
            <ac:spMk id="14" creationId="{B96AB2D9-4FAE-426E-9ED7-5D572A8DB9BC}"/>
          </ac:spMkLst>
        </pc:spChg>
        <pc:picChg chg="del">
          <ac:chgData name="Trebesch, Matthew" userId="7b6e606d-cc0c-44b9-b11c-e055a5a526f5" providerId="ADAL" clId="{376789C3-70E4-4A88-8725-BD6883CA60F3}" dt="2021-11-29T16:20:10.447" v="2735" actId="478"/>
          <ac:picMkLst>
            <pc:docMk/>
            <pc:sldMk cId="2273348061" sldId="271"/>
            <ac:picMk id="8" creationId="{15B7E94E-96AD-4C2A-A66E-4E8827672BA9}"/>
          </ac:picMkLst>
        </pc:picChg>
        <pc:picChg chg="add mod">
          <ac:chgData name="Trebesch, Matthew" userId="7b6e606d-cc0c-44b9-b11c-e055a5a526f5" providerId="ADAL" clId="{376789C3-70E4-4A88-8725-BD6883CA60F3}" dt="2021-11-29T16:21:34.462" v="2879" actId="1076"/>
          <ac:picMkLst>
            <pc:docMk/>
            <pc:sldMk cId="2273348061" sldId="271"/>
            <ac:picMk id="12" creationId="{484910B2-C50F-45BC-AA64-6B072AE4BDF8}"/>
          </ac:picMkLst>
        </pc:picChg>
      </pc:sldChg>
      <pc:sldChg chg="delSp modSp add mod">
        <pc:chgData name="Trebesch, Matthew" userId="7b6e606d-cc0c-44b9-b11c-e055a5a526f5" providerId="ADAL" clId="{376789C3-70E4-4A88-8725-BD6883CA60F3}" dt="2021-11-29T18:49:56.296" v="4625" actId="114"/>
        <pc:sldMkLst>
          <pc:docMk/>
          <pc:sldMk cId="2264910111" sldId="272"/>
        </pc:sldMkLst>
        <pc:spChg chg="mod">
          <ac:chgData name="Trebesch, Matthew" userId="7b6e606d-cc0c-44b9-b11c-e055a5a526f5" providerId="ADAL" clId="{376789C3-70E4-4A88-8725-BD6883CA60F3}" dt="2021-11-29T17:00:47.734" v="3308" actId="20577"/>
          <ac:spMkLst>
            <pc:docMk/>
            <pc:sldMk cId="2264910111" sldId="272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49:56.296" v="4625" actId="114"/>
          <ac:spMkLst>
            <pc:docMk/>
            <pc:sldMk cId="2264910111" sldId="272"/>
            <ac:spMk id="7" creationId="{1A6A2416-62AC-405C-BE7F-3DFD06D1FF79}"/>
          </ac:spMkLst>
        </pc:spChg>
        <pc:picChg chg="del">
          <ac:chgData name="Trebesch, Matthew" userId="7b6e606d-cc0c-44b9-b11c-e055a5a526f5" providerId="ADAL" clId="{376789C3-70E4-4A88-8725-BD6883CA60F3}" dt="2021-11-29T16:33:11.231" v="3025" actId="478"/>
          <ac:picMkLst>
            <pc:docMk/>
            <pc:sldMk cId="2264910111" sldId="272"/>
            <ac:picMk id="12" creationId="{484910B2-C50F-45BC-AA64-6B072AE4BDF8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8:50:27.251" v="4658" actId="1076"/>
        <pc:sldMkLst>
          <pc:docMk/>
          <pc:sldMk cId="1801262565" sldId="273"/>
        </pc:sldMkLst>
        <pc:spChg chg="del mod">
          <ac:chgData name="Trebesch, Matthew" userId="7b6e606d-cc0c-44b9-b11c-e055a5a526f5" providerId="ADAL" clId="{376789C3-70E4-4A88-8725-BD6883CA60F3}" dt="2021-11-29T17:01:01.273" v="3309" actId="478"/>
          <ac:spMkLst>
            <pc:docMk/>
            <pc:sldMk cId="1801262565" sldId="273"/>
            <ac:spMk id="2" creationId="{25C58EC3-7118-4170-A243-DE51A241B69B}"/>
          </ac:spMkLst>
        </pc:spChg>
        <pc:spChg chg="add mod">
          <ac:chgData name="Trebesch, Matthew" userId="7b6e606d-cc0c-44b9-b11c-e055a5a526f5" providerId="ADAL" clId="{376789C3-70E4-4A88-8725-BD6883CA60F3}" dt="2021-11-29T18:50:27.251" v="4658" actId="1076"/>
          <ac:spMkLst>
            <pc:docMk/>
            <pc:sldMk cId="1801262565" sldId="273"/>
            <ac:spMk id="5" creationId="{E0C57347-9CF9-4926-ADED-09528814916D}"/>
          </ac:spMkLst>
        </pc:spChg>
        <pc:spChg chg="mod">
          <ac:chgData name="Trebesch, Matthew" userId="7b6e606d-cc0c-44b9-b11c-e055a5a526f5" providerId="ADAL" clId="{376789C3-70E4-4A88-8725-BD6883CA60F3}" dt="2021-11-29T17:01:23.707" v="3312" actId="1076"/>
          <ac:spMkLst>
            <pc:docMk/>
            <pc:sldMk cId="1801262565" sldId="273"/>
            <ac:spMk id="7" creationId="{1A6A2416-62AC-405C-BE7F-3DFD06D1FF79}"/>
          </ac:spMkLst>
        </pc:spChg>
        <pc:spChg chg="add del mod">
          <ac:chgData name="Trebesch, Matthew" userId="7b6e606d-cc0c-44b9-b11c-e055a5a526f5" providerId="ADAL" clId="{376789C3-70E4-4A88-8725-BD6883CA60F3}" dt="2021-11-29T17:01:09.462" v="3310" actId="478"/>
          <ac:spMkLst>
            <pc:docMk/>
            <pc:sldMk cId="1801262565" sldId="273"/>
            <ac:spMk id="8" creationId="{C5F997EB-232A-422E-85DF-DEBC19908334}"/>
          </ac:spMkLst>
        </pc:spChg>
        <pc:picChg chg="add mod">
          <ac:chgData name="Trebesch, Matthew" userId="7b6e606d-cc0c-44b9-b11c-e055a5a526f5" providerId="ADAL" clId="{376789C3-70E4-4A88-8725-BD6883CA60F3}" dt="2021-11-29T18:38:29.460" v="4551" actId="1076"/>
          <ac:picMkLst>
            <pc:docMk/>
            <pc:sldMk cId="1801262565" sldId="273"/>
            <ac:picMk id="4" creationId="{D7D35D41-7179-492A-98CF-9A4014B79CD2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20:02:13.454" v="4737" actId="1076"/>
        <pc:sldMkLst>
          <pc:docMk/>
          <pc:sldMk cId="943716134" sldId="274"/>
        </pc:sldMkLst>
        <pc:spChg chg="mod">
          <ac:chgData name="Trebesch, Matthew" userId="7b6e606d-cc0c-44b9-b11c-e055a5a526f5" providerId="ADAL" clId="{376789C3-70E4-4A88-8725-BD6883CA60F3}" dt="2021-11-29T17:05:38.108" v="3408" actId="20577"/>
          <ac:spMkLst>
            <pc:docMk/>
            <pc:sldMk cId="943716134" sldId="274"/>
            <ac:spMk id="5" creationId="{E0C57347-9CF9-4926-ADED-09528814916D}"/>
          </ac:spMkLst>
        </pc:spChg>
        <pc:spChg chg="mod">
          <ac:chgData name="Trebesch, Matthew" userId="7b6e606d-cc0c-44b9-b11c-e055a5a526f5" providerId="ADAL" clId="{376789C3-70E4-4A88-8725-BD6883CA60F3}" dt="2021-11-29T17:02:52.110" v="3347" actId="20577"/>
          <ac:spMkLst>
            <pc:docMk/>
            <pc:sldMk cId="943716134" sldId="274"/>
            <ac:spMk id="7" creationId="{1A6A2416-62AC-405C-BE7F-3DFD06D1FF79}"/>
          </ac:spMkLst>
        </pc:spChg>
        <pc:picChg chg="add del mod">
          <ac:chgData name="Trebesch, Matthew" userId="7b6e606d-cc0c-44b9-b11c-e055a5a526f5" providerId="ADAL" clId="{376789C3-70E4-4A88-8725-BD6883CA60F3}" dt="2021-11-29T17:04:44.251" v="3355" actId="478"/>
          <ac:picMkLst>
            <pc:docMk/>
            <pc:sldMk cId="943716134" sldId="274"/>
            <ac:picMk id="3" creationId="{BC9A46BD-ED83-4718-A200-A560BDF6EC50}"/>
          </ac:picMkLst>
        </pc:picChg>
        <pc:picChg chg="del">
          <ac:chgData name="Trebesch, Matthew" userId="7b6e606d-cc0c-44b9-b11c-e055a5a526f5" providerId="ADAL" clId="{376789C3-70E4-4A88-8725-BD6883CA60F3}" dt="2021-11-29T17:02:38.301" v="3314" actId="478"/>
          <ac:picMkLst>
            <pc:docMk/>
            <pc:sldMk cId="943716134" sldId="274"/>
            <ac:picMk id="4" creationId="{D7D35D41-7179-492A-98CF-9A4014B79CD2}"/>
          </ac:picMkLst>
        </pc:picChg>
        <pc:picChg chg="add mod">
          <ac:chgData name="Trebesch, Matthew" userId="7b6e606d-cc0c-44b9-b11c-e055a5a526f5" providerId="ADAL" clId="{376789C3-70E4-4A88-8725-BD6883CA60F3}" dt="2021-11-29T20:02:13.454" v="4737" actId="1076"/>
          <ac:picMkLst>
            <pc:docMk/>
            <pc:sldMk cId="943716134" sldId="274"/>
            <ac:picMk id="8" creationId="{F39C88F8-0099-4DFB-AD6B-DC78168390BD}"/>
          </ac:picMkLst>
        </pc:picChg>
      </pc:sldChg>
      <pc:sldChg chg="addSp delSp modSp add mod ord">
        <pc:chgData name="Trebesch, Matthew" userId="7b6e606d-cc0c-44b9-b11c-e055a5a526f5" providerId="ADAL" clId="{376789C3-70E4-4A88-8725-BD6883CA60F3}" dt="2021-11-29T18:51:23.225" v="4663" actId="20577"/>
        <pc:sldMkLst>
          <pc:docMk/>
          <pc:sldMk cId="2368194027" sldId="275"/>
        </pc:sldMkLst>
        <pc:spChg chg="mod">
          <ac:chgData name="Trebesch, Matthew" userId="7b6e606d-cc0c-44b9-b11c-e055a5a526f5" providerId="ADAL" clId="{376789C3-70E4-4A88-8725-BD6883CA60F3}" dt="2021-11-29T17:14:50.276" v="3419" actId="20577"/>
          <ac:spMkLst>
            <pc:docMk/>
            <pc:sldMk cId="2368194027" sldId="275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51:23.225" v="4663" actId="20577"/>
          <ac:spMkLst>
            <pc:docMk/>
            <pc:sldMk cId="2368194027" sldId="275"/>
            <ac:spMk id="7" creationId="{1A6A2416-62AC-405C-BE7F-3DFD06D1FF79}"/>
          </ac:spMkLst>
        </pc:spChg>
        <pc:picChg chg="add mod">
          <ac:chgData name="Trebesch, Matthew" userId="7b6e606d-cc0c-44b9-b11c-e055a5a526f5" providerId="ADAL" clId="{376789C3-70E4-4A88-8725-BD6883CA60F3}" dt="2021-11-29T17:49:11.095" v="3552" actId="1076"/>
          <ac:picMkLst>
            <pc:docMk/>
            <pc:sldMk cId="2368194027" sldId="275"/>
            <ac:picMk id="4" creationId="{21A94B51-D563-4A40-AFC6-AA3F83981559}"/>
          </ac:picMkLst>
        </pc:picChg>
        <pc:picChg chg="add del mod">
          <ac:chgData name="Trebesch, Matthew" userId="7b6e606d-cc0c-44b9-b11c-e055a5a526f5" providerId="ADAL" clId="{376789C3-70E4-4A88-8725-BD6883CA60F3}" dt="2021-11-29T17:49:01.826" v="3549" actId="478"/>
          <ac:picMkLst>
            <pc:docMk/>
            <pc:sldMk cId="2368194027" sldId="275"/>
            <ac:picMk id="10" creationId="{3901ABA3-C0DC-46AF-8037-EBB006E0D307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8:02:32.961" v="4168" actId="113"/>
        <pc:sldMkLst>
          <pc:docMk/>
          <pc:sldMk cId="3032927199" sldId="276"/>
        </pc:sldMkLst>
        <pc:spChg chg="mod">
          <ac:chgData name="Trebesch, Matthew" userId="7b6e606d-cc0c-44b9-b11c-e055a5a526f5" providerId="ADAL" clId="{376789C3-70E4-4A88-8725-BD6883CA60F3}" dt="2021-11-29T17:51:34.552" v="3576" actId="20577"/>
          <ac:spMkLst>
            <pc:docMk/>
            <pc:sldMk cId="3032927199" sldId="276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02:32.961" v="4168" actId="113"/>
          <ac:spMkLst>
            <pc:docMk/>
            <pc:sldMk cId="3032927199" sldId="276"/>
            <ac:spMk id="7" creationId="{1A6A2416-62AC-405C-BE7F-3DFD06D1FF79}"/>
          </ac:spMkLst>
        </pc:spChg>
        <pc:picChg chg="del">
          <ac:chgData name="Trebesch, Matthew" userId="7b6e606d-cc0c-44b9-b11c-e055a5a526f5" providerId="ADAL" clId="{376789C3-70E4-4A88-8725-BD6883CA60F3}" dt="2021-11-29T17:52:09.904" v="3666" actId="478"/>
          <ac:picMkLst>
            <pc:docMk/>
            <pc:sldMk cId="3032927199" sldId="276"/>
            <ac:picMk id="4" creationId="{21A94B51-D563-4A40-AFC6-AA3F83981559}"/>
          </ac:picMkLst>
        </pc:picChg>
        <pc:picChg chg="add mod">
          <ac:chgData name="Trebesch, Matthew" userId="7b6e606d-cc0c-44b9-b11c-e055a5a526f5" providerId="ADAL" clId="{376789C3-70E4-4A88-8725-BD6883CA60F3}" dt="2021-11-29T17:58:43.854" v="3874" actId="1076"/>
          <ac:picMkLst>
            <pc:docMk/>
            <pc:sldMk cId="3032927199" sldId="276"/>
            <ac:picMk id="5" creationId="{BFA8ABB9-5406-491C-B49F-3B0FBBD21F07}"/>
          </ac:picMkLst>
        </pc:picChg>
        <pc:picChg chg="add mod">
          <ac:chgData name="Trebesch, Matthew" userId="7b6e606d-cc0c-44b9-b11c-e055a5a526f5" providerId="ADAL" clId="{376789C3-70E4-4A88-8725-BD6883CA60F3}" dt="2021-11-29T18:02:28.070" v="4167" actId="1076"/>
          <ac:picMkLst>
            <pc:docMk/>
            <pc:sldMk cId="3032927199" sldId="276"/>
            <ac:picMk id="8" creationId="{44BB8FBB-B79D-4F0D-872E-6850DB62EDAF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8:21:02.889" v="4200" actId="20577"/>
        <pc:sldMkLst>
          <pc:docMk/>
          <pc:sldMk cId="2340136814" sldId="277"/>
        </pc:sldMkLst>
        <pc:spChg chg="mod">
          <ac:chgData name="Trebesch, Matthew" userId="7b6e606d-cc0c-44b9-b11c-e055a5a526f5" providerId="ADAL" clId="{376789C3-70E4-4A88-8725-BD6883CA60F3}" dt="2021-11-29T18:21:02.889" v="4200" actId="20577"/>
          <ac:spMkLst>
            <pc:docMk/>
            <pc:sldMk cId="2340136814" sldId="277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20:49.093" v="4190" actId="20577"/>
          <ac:spMkLst>
            <pc:docMk/>
            <pc:sldMk cId="2340136814" sldId="277"/>
            <ac:spMk id="7" creationId="{1A6A2416-62AC-405C-BE7F-3DFD06D1FF79}"/>
          </ac:spMkLst>
        </pc:spChg>
        <pc:picChg chg="add mod">
          <ac:chgData name="Trebesch, Matthew" userId="7b6e606d-cc0c-44b9-b11c-e055a5a526f5" providerId="ADAL" clId="{376789C3-70E4-4A88-8725-BD6883CA60F3}" dt="2021-11-29T18:20:55.198" v="4192" actId="1076"/>
          <ac:picMkLst>
            <pc:docMk/>
            <pc:sldMk cId="2340136814" sldId="277"/>
            <ac:picMk id="4" creationId="{6BDE2A6E-60E1-4848-A7D9-C54EB3428DB7}"/>
          </ac:picMkLst>
        </pc:picChg>
        <pc:picChg chg="del">
          <ac:chgData name="Trebesch, Matthew" userId="7b6e606d-cc0c-44b9-b11c-e055a5a526f5" providerId="ADAL" clId="{376789C3-70E4-4A88-8725-BD6883CA60F3}" dt="2021-11-29T18:20:31.888" v="4171" actId="478"/>
          <ac:picMkLst>
            <pc:docMk/>
            <pc:sldMk cId="2340136814" sldId="277"/>
            <ac:picMk id="5" creationId="{BFA8ABB9-5406-491C-B49F-3B0FBBD21F07}"/>
          </ac:picMkLst>
        </pc:picChg>
        <pc:picChg chg="del">
          <ac:chgData name="Trebesch, Matthew" userId="7b6e606d-cc0c-44b9-b11c-e055a5a526f5" providerId="ADAL" clId="{376789C3-70E4-4A88-8725-BD6883CA60F3}" dt="2021-11-29T18:20:32.597" v="4172" actId="478"/>
          <ac:picMkLst>
            <pc:docMk/>
            <pc:sldMk cId="2340136814" sldId="277"/>
            <ac:picMk id="8" creationId="{44BB8FBB-B79D-4F0D-872E-6850DB62EDAF}"/>
          </ac:picMkLst>
        </pc:picChg>
      </pc:sldChg>
      <pc:sldChg chg="addSp delSp modSp add mod">
        <pc:chgData name="Trebesch, Matthew" userId="7b6e606d-cc0c-44b9-b11c-e055a5a526f5" providerId="ADAL" clId="{376789C3-70E4-4A88-8725-BD6883CA60F3}" dt="2021-11-29T18:25:45.054" v="4411" actId="1076"/>
        <pc:sldMkLst>
          <pc:docMk/>
          <pc:sldMk cId="2918254628" sldId="278"/>
        </pc:sldMkLst>
        <pc:spChg chg="mod">
          <ac:chgData name="Trebesch, Matthew" userId="7b6e606d-cc0c-44b9-b11c-e055a5a526f5" providerId="ADAL" clId="{376789C3-70E4-4A88-8725-BD6883CA60F3}" dt="2021-11-29T18:22:13.905" v="4224" actId="20577"/>
          <ac:spMkLst>
            <pc:docMk/>
            <pc:sldMk cId="2918254628" sldId="278"/>
            <ac:spMk id="2" creationId="{25C58EC3-7118-4170-A243-DE51A241B69B}"/>
          </ac:spMkLst>
        </pc:spChg>
        <pc:spChg chg="del mod">
          <ac:chgData name="Trebesch, Matthew" userId="7b6e606d-cc0c-44b9-b11c-e055a5a526f5" providerId="ADAL" clId="{376789C3-70E4-4A88-8725-BD6883CA60F3}" dt="2021-11-29T18:23:05.169" v="4253" actId="478"/>
          <ac:spMkLst>
            <pc:docMk/>
            <pc:sldMk cId="2918254628" sldId="278"/>
            <ac:spMk id="7" creationId="{1A6A2416-62AC-405C-BE7F-3DFD06D1FF79}"/>
          </ac:spMkLst>
        </pc:spChg>
        <pc:spChg chg="add mod">
          <ac:chgData name="Trebesch, Matthew" userId="7b6e606d-cc0c-44b9-b11c-e055a5a526f5" providerId="ADAL" clId="{376789C3-70E4-4A88-8725-BD6883CA60F3}" dt="2021-11-29T18:25:29.739" v="4409" actId="20577"/>
          <ac:spMkLst>
            <pc:docMk/>
            <pc:sldMk cId="2918254628" sldId="278"/>
            <ac:spMk id="11" creationId="{DE70DBBD-C4E6-42FF-BB8A-93A015478FC6}"/>
          </ac:spMkLst>
        </pc:spChg>
        <pc:picChg chg="del">
          <ac:chgData name="Trebesch, Matthew" userId="7b6e606d-cc0c-44b9-b11c-e055a5a526f5" providerId="ADAL" clId="{376789C3-70E4-4A88-8725-BD6883CA60F3}" dt="2021-11-29T18:22:19.193" v="4225" actId="478"/>
          <ac:picMkLst>
            <pc:docMk/>
            <pc:sldMk cId="2918254628" sldId="278"/>
            <ac:picMk id="4" creationId="{6BDE2A6E-60E1-4848-A7D9-C54EB3428DB7}"/>
          </ac:picMkLst>
        </pc:picChg>
        <pc:picChg chg="add mod">
          <ac:chgData name="Trebesch, Matthew" userId="7b6e606d-cc0c-44b9-b11c-e055a5a526f5" providerId="ADAL" clId="{376789C3-70E4-4A88-8725-BD6883CA60F3}" dt="2021-11-29T18:24:24.701" v="4299" actId="1076"/>
          <ac:picMkLst>
            <pc:docMk/>
            <pc:sldMk cId="2918254628" sldId="278"/>
            <ac:picMk id="5" creationId="{C393D090-C843-4904-89B0-C7EF92001035}"/>
          </ac:picMkLst>
        </pc:picChg>
        <pc:picChg chg="add mod">
          <ac:chgData name="Trebesch, Matthew" userId="7b6e606d-cc0c-44b9-b11c-e055a5a526f5" providerId="ADAL" clId="{376789C3-70E4-4A88-8725-BD6883CA60F3}" dt="2021-11-29T18:25:45.054" v="4411" actId="1076"/>
          <ac:picMkLst>
            <pc:docMk/>
            <pc:sldMk cId="2918254628" sldId="278"/>
            <ac:picMk id="14" creationId="{9A9BA046-2A1A-4FB6-9D41-BBB529C17807}"/>
          </ac:picMkLst>
        </pc:picChg>
      </pc:sldChg>
      <pc:sldChg chg="delSp modSp add mod">
        <pc:chgData name="Trebesch, Matthew" userId="7b6e606d-cc0c-44b9-b11c-e055a5a526f5" providerId="ADAL" clId="{376789C3-70E4-4A88-8725-BD6883CA60F3}" dt="2021-11-29T18:27:56.433" v="4460" actId="20577"/>
        <pc:sldMkLst>
          <pc:docMk/>
          <pc:sldMk cId="1708346082" sldId="279"/>
        </pc:sldMkLst>
        <pc:spChg chg="mod">
          <ac:chgData name="Trebesch, Matthew" userId="7b6e606d-cc0c-44b9-b11c-e055a5a526f5" providerId="ADAL" clId="{376789C3-70E4-4A88-8725-BD6883CA60F3}" dt="2021-11-29T18:27:56.433" v="4460" actId="20577"/>
          <ac:spMkLst>
            <pc:docMk/>
            <pc:sldMk cId="1708346082" sldId="279"/>
            <ac:spMk id="2" creationId="{25C58EC3-7118-4170-A243-DE51A241B69B}"/>
          </ac:spMkLst>
        </pc:spChg>
        <pc:spChg chg="mod">
          <ac:chgData name="Trebesch, Matthew" userId="7b6e606d-cc0c-44b9-b11c-e055a5a526f5" providerId="ADAL" clId="{376789C3-70E4-4A88-8725-BD6883CA60F3}" dt="2021-11-29T18:27:52.181" v="4451" actId="20577"/>
          <ac:spMkLst>
            <pc:docMk/>
            <pc:sldMk cId="1708346082" sldId="279"/>
            <ac:spMk id="11" creationId="{DE70DBBD-C4E6-42FF-BB8A-93A015478FC6}"/>
          </ac:spMkLst>
        </pc:spChg>
        <pc:picChg chg="del">
          <ac:chgData name="Trebesch, Matthew" userId="7b6e606d-cc0c-44b9-b11c-e055a5a526f5" providerId="ADAL" clId="{376789C3-70E4-4A88-8725-BD6883CA60F3}" dt="2021-11-29T18:26:35.761" v="4414" actId="478"/>
          <ac:picMkLst>
            <pc:docMk/>
            <pc:sldMk cId="1708346082" sldId="279"/>
            <ac:picMk id="5" creationId="{C393D090-C843-4904-89B0-C7EF92001035}"/>
          </ac:picMkLst>
        </pc:picChg>
        <pc:picChg chg="del">
          <ac:chgData name="Trebesch, Matthew" userId="7b6e606d-cc0c-44b9-b11c-e055a5a526f5" providerId="ADAL" clId="{376789C3-70E4-4A88-8725-BD6883CA60F3}" dt="2021-11-29T18:26:34.345" v="4413" actId="478"/>
          <ac:picMkLst>
            <pc:docMk/>
            <pc:sldMk cId="1708346082" sldId="279"/>
            <ac:picMk id="14" creationId="{9A9BA046-2A1A-4FB6-9D41-BBB529C17807}"/>
          </ac:picMkLst>
        </pc:picChg>
      </pc:sldChg>
      <pc:sldChg chg="addSp delSp modSp new mod setBg">
        <pc:chgData name="Trebesch, Matthew" userId="7b6e606d-cc0c-44b9-b11c-e055a5a526f5" providerId="ADAL" clId="{376789C3-70E4-4A88-8725-BD6883CA60F3}" dt="2021-11-29T18:41:55.703" v="4584" actId="20577"/>
        <pc:sldMkLst>
          <pc:docMk/>
          <pc:sldMk cId="1167570156" sldId="280"/>
        </pc:sldMkLst>
        <pc:spChg chg="mod">
          <ac:chgData name="Trebesch, Matthew" userId="7b6e606d-cc0c-44b9-b11c-e055a5a526f5" providerId="ADAL" clId="{376789C3-70E4-4A88-8725-BD6883CA60F3}" dt="2021-11-29T18:39:30.241" v="4563" actId="20577"/>
          <ac:spMkLst>
            <pc:docMk/>
            <pc:sldMk cId="1167570156" sldId="280"/>
            <ac:spMk id="2" creationId="{55F07F07-CA36-4A61-B445-EFB919CCA6A2}"/>
          </ac:spMkLst>
        </pc:spChg>
        <pc:spChg chg="del">
          <ac:chgData name="Trebesch, Matthew" userId="7b6e606d-cc0c-44b9-b11c-e055a5a526f5" providerId="ADAL" clId="{376789C3-70E4-4A88-8725-BD6883CA60F3}" dt="2021-11-29T18:39:25.421" v="4553" actId="26606"/>
          <ac:spMkLst>
            <pc:docMk/>
            <pc:sldMk cId="1167570156" sldId="280"/>
            <ac:spMk id="3" creationId="{124ED396-C2A6-4FD7-B96D-3C2C5B859C7D}"/>
          </ac:spMkLst>
        </pc:spChg>
        <pc:spChg chg="mod">
          <ac:chgData name="Trebesch, Matthew" userId="7b6e606d-cc0c-44b9-b11c-e055a5a526f5" providerId="ADAL" clId="{376789C3-70E4-4A88-8725-BD6883CA60F3}" dt="2021-11-29T18:41:55.703" v="4584" actId="20577"/>
          <ac:spMkLst>
            <pc:docMk/>
            <pc:sldMk cId="1167570156" sldId="280"/>
            <ac:spMk id="4" creationId="{FB5CFC0B-92AA-4C70-A1A7-E5D3495D7F2A}"/>
          </ac:spMkLst>
        </pc:spChg>
        <pc:spChg chg="add">
          <ac:chgData name="Trebesch, Matthew" userId="7b6e606d-cc0c-44b9-b11c-e055a5a526f5" providerId="ADAL" clId="{376789C3-70E4-4A88-8725-BD6883CA60F3}" dt="2021-11-29T18:39:25.421" v="4553" actId="26606"/>
          <ac:spMkLst>
            <pc:docMk/>
            <pc:sldMk cId="1167570156" sldId="280"/>
            <ac:spMk id="9" creationId="{DEE2AD96-B495-4E06-9291-B71706F728CB}"/>
          </ac:spMkLst>
        </pc:spChg>
        <pc:spChg chg="add">
          <ac:chgData name="Trebesch, Matthew" userId="7b6e606d-cc0c-44b9-b11c-e055a5a526f5" providerId="ADAL" clId="{376789C3-70E4-4A88-8725-BD6883CA60F3}" dt="2021-11-29T18:39:25.421" v="4553" actId="26606"/>
          <ac:spMkLst>
            <pc:docMk/>
            <pc:sldMk cId="1167570156" sldId="280"/>
            <ac:spMk id="11" creationId="{53CF6D67-C5A8-4ADD-9E8E-1E38CA1D3166}"/>
          </ac:spMkLst>
        </pc:spChg>
        <pc:spChg chg="add">
          <ac:chgData name="Trebesch, Matthew" userId="7b6e606d-cc0c-44b9-b11c-e055a5a526f5" providerId="ADAL" clId="{376789C3-70E4-4A88-8725-BD6883CA60F3}" dt="2021-11-29T18:39:25.421" v="4553" actId="26606"/>
          <ac:spMkLst>
            <pc:docMk/>
            <pc:sldMk cId="1167570156" sldId="280"/>
            <ac:spMk id="13" creationId="{86909FA0-B515-4681-B7A8-FA281D133B94}"/>
          </ac:spMkLst>
        </pc:spChg>
        <pc:spChg chg="add">
          <ac:chgData name="Trebesch, Matthew" userId="7b6e606d-cc0c-44b9-b11c-e055a5a526f5" providerId="ADAL" clId="{376789C3-70E4-4A88-8725-BD6883CA60F3}" dt="2021-11-29T18:39:25.421" v="4553" actId="26606"/>
          <ac:spMkLst>
            <pc:docMk/>
            <pc:sldMk cId="1167570156" sldId="280"/>
            <ac:spMk id="15" creationId="{21C9FE86-FCC3-4A31-AA1C-C882262B7FE7}"/>
          </ac:spMkLst>
        </pc:spChg>
        <pc:spChg chg="add">
          <ac:chgData name="Trebesch, Matthew" userId="7b6e606d-cc0c-44b9-b11c-e055a5a526f5" providerId="ADAL" clId="{376789C3-70E4-4A88-8725-BD6883CA60F3}" dt="2021-11-29T18:39:25.421" v="4553" actId="26606"/>
          <ac:spMkLst>
            <pc:docMk/>
            <pc:sldMk cId="1167570156" sldId="280"/>
            <ac:spMk id="17" creationId="{7D96243B-ECED-4B71-8E06-AE9A285EAD20}"/>
          </ac:spMkLst>
        </pc:spChg>
        <pc:spChg chg="add">
          <ac:chgData name="Trebesch, Matthew" userId="7b6e606d-cc0c-44b9-b11c-e055a5a526f5" providerId="ADAL" clId="{376789C3-70E4-4A88-8725-BD6883CA60F3}" dt="2021-11-29T18:39:25.421" v="4553" actId="26606"/>
          <ac:spMkLst>
            <pc:docMk/>
            <pc:sldMk cId="1167570156" sldId="280"/>
            <ac:spMk id="19" creationId="{A09989E4-EFDC-4A90-A633-E0525FB4139E}"/>
          </ac:spMkLst>
        </pc:spChg>
      </pc:sldChg>
      <pc:sldChg chg="modSp add del mod">
        <pc:chgData name="Trebesch, Matthew" userId="7b6e606d-cc0c-44b9-b11c-e055a5a526f5" providerId="ADAL" clId="{376789C3-70E4-4A88-8725-BD6883CA60F3}" dt="2021-12-01T15:11:56.008" v="4902" actId="2696"/>
        <pc:sldMkLst>
          <pc:docMk/>
          <pc:sldMk cId="1777872114" sldId="281"/>
        </pc:sldMkLst>
        <pc:spChg chg="mod">
          <ac:chgData name="Trebesch, Matthew" userId="7b6e606d-cc0c-44b9-b11c-e055a5a526f5" providerId="ADAL" clId="{376789C3-70E4-4A88-8725-BD6883CA60F3}" dt="2021-12-01T15:08:54.815" v="4901" actId="20577"/>
          <ac:spMkLst>
            <pc:docMk/>
            <pc:sldMk cId="1777872114" sldId="281"/>
            <ac:spMk id="7" creationId="{1A6A2416-62AC-405C-BE7F-3DFD06D1FF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A17B-D7F2-42DF-9B3A-E6C6DDD1EDA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2361F-9A5E-4135-B5FC-2BE66E249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873D-7995-43BB-B858-89A488DE3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F2DD4-EBC6-49BC-8629-21DAD9D86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EB3A8-1954-4E6F-B0B9-3641A4943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C27D9-122E-430D-83EF-D5FCC14A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C38A4-15C2-478D-9A4B-08436A8B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49AB-761C-4822-9BE2-3AA9AF1B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EC730-19BB-4A7D-871C-C78B40359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FDB5-A6CD-4076-819A-B29F688D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3590D-0A51-4BF9-BE0F-0576B40C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4656C-50E1-4C9F-8879-6D25E4D2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6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968E0-865C-427C-AF4B-718E309A6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ED9E6-86D0-4EA1-9F28-C0B75C052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382E-0A16-4C25-8E89-74B03EB3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F307C-4CAC-4DE8-9A8C-45E0F02F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80B7-DA4E-49CA-96EE-B9675B5A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864E-344C-4915-9F28-14CAFBDF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5AFC9-E6F3-4AF8-9ABD-A1B2F9BD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2430-6FC1-47DF-9358-353E7DDB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EB7E-51E0-4B57-8785-1ED3D998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F4AF-D4A7-4A6E-ABF7-D2AE866C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54DA-9DB5-40DF-8250-45D3EAB4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ACF55-F5DA-42E1-B38D-02F9A1C81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B5782-2828-417A-9786-10E05422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14BE3-A47D-4B2A-82CD-E1672C44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45D2-1B65-49E0-B0E0-8185D454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56FC-D6C7-4E99-8053-A6B54304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A419-401F-4C86-8511-227BEC63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61804-DF08-4EA8-A1E1-C359EC0D0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2C00E-251F-4272-91E6-E8EB0947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97AFF-44BD-4D86-8B36-4E0011BA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C0AAC-8C09-4D9F-8D04-268B30EA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B969-192F-430B-9A75-7CAAB35C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049A0-2ADC-48CC-8374-E9C8640F5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7A6FB-49F0-4963-B0A7-6C936B0E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792A9-07FA-4B56-8BA2-28BC09C90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E74B6-7634-430D-9F6D-E49C86C68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5DE8D-02E7-4A1D-ADDC-79327371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241CE-9E8B-45A0-A367-D18FB762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57A82-098F-488F-A324-3D53188F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5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8BFE-58B5-4BF3-92AF-24BBDE81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BB3D4-E1AE-41C6-BA62-866A94ED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C1255-DE06-4097-954A-6C9541A5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AD7C5-0BC2-4724-B18A-5143A1B1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5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12903-D1E5-4CF2-AE7F-735E5612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C5208-4457-476A-81FF-691B92F6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787F4-37E6-43EB-8693-9E34CEB5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52E2-7C72-4F97-B01E-46142774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48608-00EE-4615-AC11-A12C7760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548AB-E06E-4CAA-A424-415BA8BE6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CF226-0267-4BA7-844D-878B139B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6CA4A-39FE-47E7-A866-93A9A824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C2B3F-06CC-4F10-A144-AFF93A87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A29E-5F41-4143-BA6D-FE67FA4D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B8680-4EED-43AE-A24F-28FFE7D7D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8FC29-1F2C-4285-B1AA-1A1348B8D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A7E94-A9C8-4C68-9A59-D7AF885D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233A3-2D6C-45EA-92F7-5D166C6B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68D9D-F2C9-4762-8D5D-18146E6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3FDE4-5811-48EB-BF78-FDF6AF4B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08AED-99EB-4312-826A-B83463827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7F8F-A691-4448-B76D-2F1ECFB0F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D209-226C-4018-B41C-F5FEC94EFA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E0D79-C8C5-4281-89F7-5DB1AAE04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25957-A598-4CE1-A9A2-06CA1824B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129A-AEFF-42F3-8B1E-3695B266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sl.mt.gov/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geoinfo@mt.gov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sl.mt.gov/GIS/Atlas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37D12-035C-4FE6-BBA2-351BD8F87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Montana Digital Atlas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867D2-1C93-4AE4-8A4A-583C0648C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Objective: Demonstrate tools and data layers found within the Digital Atlas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6CB47F-8708-4D04-9DFB-19F35A2B5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821271"/>
            <a:ext cx="7225748" cy="32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View Coordinates, Data Attributes, and Additional </a:t>
            </a:r>
            <a:r>
              <a:rPr lang="en-US" sz="4000" dirty="0">
                <a:solidFill>
                  <a:srgbClr val="FFFFFF"/>
                </a:solidFill>
              </a:rPr>
              <a:t>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6213191" y="414601"/>
            <a:ext cx="515241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“Single </a:t>
            </a:r>
            <a:r>
              <a:rPr lang="en-US" sz="1800" dirty="0"/>
              <a:t>Click” on map to define a point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tabbed window will open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Displays coordinates, location identifier and attributes for the approximate location.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tab will open for each selected map layer.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Helpful to widen the box to show all fields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Next to the layer tab, a number will show.  If it is “0”, that indicates that layer had nothing to select on your mouse click.		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View Coordinates, Data Attributes, and </a:t>
            </a:r>
            <a:r>
              <a:rPr lang="en-US" sz="4000" dirty="0">
                <a:solidFill>
                  <a:srgbClr val="FFFFFF"/>
                </a:solidFill>
              </a:rPr>
              <a:t>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dditional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6213191" y="414601"/>
            <a:ext cx="51524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Location tab: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It provides various map coordinates, watershed names, USGS quad names, etc. for the location in the map that was clicked.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b="1" dirty="0"/>
              <a:t>Note</a:t>
            </a:r>
            <a:r>
              <a:rPr lang="en-US" sz="1800" dirty="0"/>
              <a:t>: Each feature in a layer’s tab has a “Zoom To” link that will zoom the map to that feature and highlight it in green.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FA461-6077-4AF7-8961-C1DC2FBC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805" y="3061948"/>
            <a:ext cx="4999785" cy="37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Search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6213191" y="414601"/>
            <a:ext cx="515241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Search: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Click the “Search” Button: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View the various search options listed including Township/Range/Section, Lakes and Streams, Coordinates, and Addresses.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Click on the Watershed – 4</a:t>
            </a:r>
            <a:r>
              <a:rPr lang="en-US" sz="1800" baseline="30000" dirty="0"/>
              <a:t>th</a:t>
            </a:r>
            <a:r>
              <a:rPr lang="en-US" sz="1800" dirty="0"/>
              <a:t> Code option under Search Type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Choose a Watershed from the dropdown list that displays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Optionally add a buffer.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Click the button: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Once a search is executed, the map zooms to the location. Click “x” to dismiss the Search Window.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07A11-FCBD-454D-A801-CE9F0DE2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456" y="1098095"/>
            <a:ext cx="819150" cy="40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CCA27-E523-4D86-8998-46BF3D51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155" y="4702030"/>
            <a:ext cx="21240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1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Search Example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90676" y="350729"/>
            <a:ext cx="51524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Search Area: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Area searched will zoom to red polygon: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67AB4-6485-4030-B0E7-04CF09F0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446" y="1501842"/>
            <a:ext cx="6874789" cy="3805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B5CD4-E656-4BB0-A4B2-6D987327D3C2}"/>
              </a:ext>
            </a:extLst>
          </p:cNvPr>
          <p:cNvSpPr txBox="1"/>
          <p:nvPr/>
        </p:nvSpPr>
        <p:spPr>
          <a:xfrm>
            <a:off x="5903053" y="5413903"/>
            <a:ext cx="515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Click “x” to dismiss the Search Window.</a:t>
            </a:r>
            <a:endParaRPr lang="en-US" dirty="0"/>
          </a:p>
          <a:p>
            <a:pPr fontAlgn="base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63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Saving/Bookmarking a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90676" y="350729"/>
            <a:ext cx="51524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Saving/Bookmarking a Map: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Click the Copy Current Map Link to save your map configuration via a Digital Atlas URL: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Link is located on Right side of screen, under “Download Data” button: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5C855A-2394-4414-ABC7-A3DBCE20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065" y="2280603"/>
            <a:ext cx="3217674" cy="44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8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Saving/Bookmarking a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90676" y="350729"/>
            <a:ext cx="5152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Saving/Bookmarking a Map: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 Box with a new map link will appear: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AB2D9-4FAE-426E-9ED7-5D572A8DB9BC}"/>
              </a:ext>
            </a:extLst>
          </p:cNvPr>
          <p:cNvSpPr txBox="1"/>
          <p:nvPr/>
        </p:nvSpPr>
        <p:spPr>
          <a:xfrm>
            <a:off x="5994964" y="4748729"/>
            <a:ext cx="51524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Type Ctrl-C to copy the URL for saving or sharing with others.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Click the Open Link button to open the configured map in a new browser tab. </a:t>
            </a:r>
            <a:endParaRPr lang="en-US" dirty="0"/>
          </a:p>
          <a:p>
            <a:pPr fontAlgn="base"/>
            <a:endParaRPr lang="en-US" sz="1800" dirty="0"/>
          </a:p>
          <a:p>
            <a:pPr fontAlgn="base"/>
            <a:endParaRPr lang="en-US" sz="18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7E94E-96AD-4C2A-A66E-4E8827672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219" y="1316346"/>
            <a:ext cx="37433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2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Generating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90676" y="350729"/>
            <a:ext cx="515241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Generating Reports: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Click the “Generate Report” button: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 panel is created for EACH selectable layer, including a Summary panel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Note</a:t>
            </a:r>
            <a:r>
              <a:rPr lang="en-US" dirty="0"/>
              <a:t>:  The reports generate for visible or not visible at current map scale layers. 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/>
              <a:t>You may see busy icons next to each layer while the reports are being created in one or more panels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4910B2-C50F-45BC-AA64-6B072AE4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401" y="1037749"/>
            <a:ext cx="1257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Generating Reports, Panels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90676" y="350729"/>
            <a:ext cx="51524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Report Panels: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Individual layer panel(s)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Displays the contents of the layer’s attribute table.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Wide attribute tables can be viewed entirely using the horizontal scroll bar under the table.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lvl="1" fontAlgn="base"/>
            <a:r>
              <a:rPr lang="en-US" b="1" dirty="0"/>
              <a:t>Note</a:t>
            </a:r>
            <a:r>
              <a:rPr lang="en-US" dirty="0"/>
              <a:t>: If the report must access a thousand records or more, a pop-up warning displays for each layer’s report requiring a user response for each warning (continue, cancel, etc.). </a:t>
            </a:r>
          </a:p>
          <a:p>
            <a:pPr lvl="1" fontAlgn="base"/>
            <a:endParaRPr lang="en-US" i="1" dirty="0"/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i="1" dirty="0"/>
              <a:t>Consider reducing number of layers in the map or find a more local scale.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i="1" dirty="0"/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i="1" dirty="0"/>
              <a:t>Continuing may cause browser lock.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1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65509" y="147523"/>
            <a:ext cx="515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View Report Contents: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35D41-7179-492A-98CF-9A4014B7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42" y="1398139"/>
            <a:ext cx="8865480" cy="4997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57347-9CF9-4926-ADED-09528814916D}"/>
              </a:ext>
            </a:extLst>
          </p:cNvPr>
          <p:cNvSpPr txBox="1"/>
          <p:nvPr/>
        </p:nvSpPr>
        <p:spPr>
          <a:xfrm>
            <a:off x="5758503" y="756342"/>
            <a:ext cx="574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  the Report Options in the Report Window on the top line.</a:t>
            </a:r>
          </a:p>
        </p:txBody>
      </p:sp>
    </p:spTree>
    <p:extLst>
      <p:ext uri="{BB962C8B-B14F-4D97-AF65-F5344CB8AC3E}">
        <p14:creationId xmlns:p14="http://schemas.microsoft.com/office/powerpoint/2010/main" val="180126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65509" y="147523"/>
            <a:ext cx="515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Expanding a panel: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57347-9CF9-4926-ADED-09528814916D}"/>
              </a:ext>
            </a:extLst>
          </p:cNvPr>
          <p:cNvSpPr txBox="1"/>
          <p:nvPr/>
        </p:nvSpPr>
        <p:spPr>
          <a:xfrm>
            <a:off x="5758503" y="5423399"/>
            <a:ext cx="574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layer tables may be sorted on any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print or export individual panels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C88F8-0099-4DFB-AD6B-DC781683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26" y="922692"/>
            <a:ext cx="8734906" cy="47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020D4-F0D8-4D12-BD13-369763AF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Navigate to the Digital Atlas, Featured Applications: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0A77E-C0CB-446B-A77B-07CC57D9D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MSL home page: </a:t>
            </a:r>
            <a:r>
              <a:rPr lang="en-US" sz="2800" dirty="0">
                <a:hlinkClick r:id="rId2"/>
              </a:rPr>
              <a:t>http://msl.mt.gov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Left Click on Geographic Information (under Research Resources)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Left Click on Digital Atlas (under Featured Applications)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601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Generating Reports, Printing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90676" y="350729"/>
            <a:ext cx="51524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Report Printing: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Select the Print All option.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A new browser window will open listing each layer and attributes.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  <a:r>
              <a:rPr lang="en-US" sz="1800" dirty="0"/>
              <a:t>ou can choose to save as a pdf or print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94B51-D563-4A40-AFC6-AA3F8398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256" y="2609673"/>
            <a:ext cx="3971460" cy="40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9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Generating Reports, Calculating Acres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90676" y="350729"/>
            <a:ext cx="51524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Calculating acres from Reports, example:</a:t>
            </a:r>
          </a:p>
          <a:p>
            <a:endParaRPr lang="en-US" dirty="0"/>
          </a:p>
          <a:p>
            <a:pPr fontAlgn="base"/>
            <a:r>
              <a:rPr lang="en-US" dirty="0"/>
              <a:t>H</a:t>
            </a:r>
            <a:r>
              <a:rPr lang="en-US" sz="1800" dirty="0"/>
              <a:t>ow to calculate the acres of public land by ownership type :</a:t>
            </a:r>
          </a:p>
          <a:p>
            <a:pPr fontAlgn="base"/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Click</a:t>
            </a:r>
            <a:r>
              <a:rPr lang="en-US" sz="1800" dirty="0"/>
              <a:t> </a:t>
            </a:r>
            <a:r>
              <a:rPr lang="en-US" dirty="0"/>
              <a:t>  </a:t>
            </a:r>
            <a:r>
              <a:rPr lang="en-US" sz="1800" dirty="0"/>
              <a:t>Select Map Layer  button to select ONLY the Public Land from the Cadastral Group.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/>
              <a:t>Tip:</a:t>
            </a:r>
            <a:r>
              <a:rPr lang="en-US" dirty="0"/>
              <a:t>  Clear All Map Layers, first!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Close the Select Layers windows with the “x”.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Click                            button.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 the Report Window click on the “Summary Tab” to see the number of acres by each ownership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8ABB9-5406-491C-B49F-3B0FBBD2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57" y="2134921"/>
            <a:ext cx="1685925" cy="48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B8FBB-B79D-4F0D-872E-6850DB62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957" y="3832142"/>
            <a:ext cx="13620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2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Generating Reports, Calculating Acres: Result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5690676" y="350729"/>
            <a:ext cx="51524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Calculating acres from Reports, result: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E2A6E-60E1-4848-A7D9-C54EB342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347" y="1331164"/>
            <a:ext cx="60007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6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Downloading Data: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0DBBD-C4E6-42FF-BB8A-93A015478FC6}"/>
              </a:ext>
            </a:extLst>
          </p:cNvPr>
          <p:cNvSpPr txBox="1"/>
          <p:nvPr/>
        </p:nvSpPr>
        <p:spPr>
          <a:xfrm>
            <a:off x="6007232" y="313406"/>
            <a:ext cx="5152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Downloading Data: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Click the </a:t>
            </a:r>
            <a:r>
              <a:rPr lang="en-US" dirty="0" err="1"/>
              <a:t>xxxxxxx</a:t>
            </a:r>
            <a:r>
              <a:rPr lang="en-US" dirty="0"/>
              <a:t>          button.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“Download Data” window displays: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3D090-C843-4904-89B0-C7EF92001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21" y="996438"/>
            <a:ext cx="1257300" cy="409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9BA046-2A1A-4FB6-9D41-BBB529C17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96"/>
          <a:stretch/>
        </p:blipFill>
        <p:spPr>
          <a:xfrm>
            <a:off x="5994964" y="1919052"/>
            <a:ext cx="5486400" cy="44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86855"/>
            <a:ext cx="44776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Downloading Data, Details: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0DBBD-C4E6-42FF-BB8A-93A015478FC6}"/>
              </a:ext>
            </a:extLst>
          </p:cNvPr>
          <p:cNvSpPr txBox="1"/>
          <p:nvPr/>
        </p:nvSpPr>
        <p:spPr>
          <a:xfrm>
            <a:off x="6007232" y="313406"/>
            <a:ext cx="515241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Downloading Data, details: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You can obtain data clipped to your area of interest using the Digital Atlas.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Clip by Geometry section of the window shows the extent used to clip the data for download.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Download Layers section shows a list of the downloadable layers in the map.  Not all layers are downloadable, so this section may be empty.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Select the Add/Remove Layers link to include additional layers to your request.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Select a coordinate system and output format using the pull-down menus.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Provide an email address that will receive a download data link once the request is processed.</a:t>
            </a:r>
          </a:p>
        </p:txBody>
      </p:sp>
    </p:spTree>
    <p:extLst>
      <p:ext uri="{BB962C8B-B14F-4D97-AF65-F5344CB8AC3E}">
        <p14:creationId xmlns:p14="http://schemas.microsoft.com/office/powerpoint/2010/main" val="1708346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07F07-CA36-4A61-B445-EFB919CC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CFC0B-92AA-4C70-A1A7-E5D3495D7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hlinkClick r:id="rId2"/>
              </a:rPr>
              <a:t>geoinfo@mt.gov</a:t>
            </a:r>
            <a:endParaRPr lang="en-US" sz="2000" dirty="0"/>
          </a:p>
          <a:p>
            <a:r>
              <a:rPr lang="en-US" sz="2000" dirty="0"/>
              <a:t>(406) 444-5354 </a:t>
            </a:r>
          </a:p>
        </p:txBody>
      </p:sp>
    </p:spTree>
    <p:extLst>
      <p:ext uri="{BB962C8B-B14F-4D97-AF65-F5344CB8AC3E}">
        <p14:creationId xmlns:p14="http://schemas.microsoft.com/office/powerpoint/2010/main" val="116757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E654F4-9435-4AC7-8ED0-92F37788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11" y="604822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ways to Navigate to the Digital Atlas</a:t>
            </a:r>
            <a:br>
              <a:rPr lang="en-US" sz="4000" dirty="0"/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51C56-CAE7-4697-A9AB-85565DE50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8332" y="12075"/>
            <a:ext cx="4862447" cy="1450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800" dirty="0"/>
              <a:t>Navigate browser to: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http://msl.mt.gov/GIS/Atlas</a:t>
            </a:r>
            <a:endParaRPr lang="en-US" sz="2000" dirty="0"/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Or from the MSL website: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EB4B3-E935-4469-B290-2C37921A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93" y="2190395"/>
            <a:ext cx="7000870" cy="34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Started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4815E-45FE-467F-A707-25C1E187A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611" y="1978090"/>
            <a:ext cx="9724031" cy="4058816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r>
              <a:rPr lang="en-US" sz="4000" dirty="0"/>
              <a:t>Open the Digital Atlas:</a:t>
            </a:r>
          </a:p>
          <a:p>
            <a:endParaRPr lang="en-US" sz="2800" dirty="0"/>
          </a:p>
          <a:p>
            <a:pPr lvl="1"/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Help is available!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Click on the “Help Page” link on the Splash Screen</a:t>
            </a:r>
          </a:p>
          <a:p>
            <a:pPr marL="228600"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Close the Splash Screen to start using the Digital Atlas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B6D39-922F-421F-8CCE-237CABBE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5" y="2393203"/>
            <a:ext cx="11150845" cy="23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Base Maps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4815E-45FE-467F-A707-25C1E187A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3580" y="95757"/>
            <a:ext cx="5086103" cy="1961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Click on the button.</a:t>
            </a:r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Above the map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417AB0-6947-4D04-903C-00FBBC64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94" y="818305"/>
            <a:ext cx="753058" cy="3765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4638D4-2467-45C3-AF86-52E5620E9D1B}"/>
              </a:ext>
            </a:extLst>
          </p:cNvPr>
          <p:cNvGrpSpPr/>
          <p:nvPr/>
        </p:nvGrpSpPr>
        <p:grpSpPr>
          <a:xfrm>
            <a:off x="8386632" y="2217167"/>
            <a:ext cx="3127529" cy="3968424"/>
            <a:chOff x="7489010" y="1755773"/>
            <a:chExt cx="3127529" cy="396842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9CBCD0-78AF-4CAA-B8D9-33C8091A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9010" y="1755773"/>
              <a:ext cx="3127529" cy="16586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06BE0B-149D-4D51-814D-0871C065F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9010" y="3398442"/>
              <a:ext cx="3127529" cy="23257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D52E09-2808-4A74-8040-7DC70438030E}"/>
              </a:ext>
            </a:extLst>
          </p:cNvPr>
          <p:cNvSpPr txBox="1"/>
          <p:nvPr/>
        </p:nvSpPr>
        <p:spPr>
          <a:xfrm>
            <a:off x="6014906" y="3514987"/>
            <a:ext cx="169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close, click the “X”</a:t>
            </a:r>
          </a:p>
        </p:txBody>
      </p:sp>
    </p:spTree>
    <p:extLst>
      <p:ext uri="{BB962C8B-B14F-4D97-AF65-F5344CB8AC3E}">
        <p14:creationId xmlns:p14="http://schemas.microsoft.com/office/powerpoint/2010/main" val="280844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Map Layers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4815E-45FE-467F-A707-25C1E187A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2395" y="161925"/>
            <a:ext cx="5086103" cy="21186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Click on the button: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the right of the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0B74D-84A7-4412-9BD4-0207430D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718" y="737537"/>
            <a:ext cx="1457325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6440034" y="3479546"/>
            <a:ext cx="515241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Managing Layers: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button to open a new windows with list of available map layers to add to your map.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Scroll through list to navigate through the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r>
              <a:rPr lang="en-US" b="1" i="1" dirty="0"/>
              <a:t>Note:  Some layers have a minimum scale listed. These layers will not draw on the map until you zoom in below this scale.</a:t>
            </a:r>
          </a:p>
          <a:p>
            <a:pPr lvl="2"/>
            <a:endParaRPr lang="en-US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9FAB3-0233-4C0E-A871-2C45AD66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153" y="300006"/>
            <a:ext cx="2001738" cy="29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Map Layers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Layer selection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6096000" y="586855"/>
            <a:ext cx="51524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Administrative Boundaries and Schools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Named Lakes in the Water, Streams and Lakes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the “Additional Map Information” link and review new window that opens.  Close the window.</a:t>
            </a:r>
          </a:p>
          <a:p>
            <a:pPr lvl="1"/>
            <a:r>
              <a:rPr lang="en-US" dirty="0"/>
              <a:t>	</a:t>
            </a:r>
            <a:r>
              <a:rPr lang="en-US" b="1" dirty="0"/>
              <a:t>Click on the “x”</a:t>
            </a:r>
          </a:p>
        </p:txBody>
      </p:sp>
    </p:spTree>
    <p:extLst>
      <p:ext uri="{BB962C8B-B14F-4D97-AF65-F5344CB8AC3E}">
        <p14:creationId xmlns:p14="http://schemas.microsoft.com/office/powerpoint/2010/main" val="249840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Navigating the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6213191" y="535899"/>
            <a:ext cx="51524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Zooming—Plus and minus map buttons (top-left)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Zoom to area—Shift + drag mouse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Zoom in—Double click location (To improve performance in Internet Explorer, adjust your mouse double-click settings)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Zoom in and re-center—Shift + double click location (</a:t>
            </a:r>
            <a:r>
              <a:rPr lang="en-US" i="1" dirty="0"/>
              <a:t>This may not work in Mozilla Firefox Browser</a:t>
            </a:r>
            <a:r>
              <a:rPr lang="en-US" dirty="0"/>
              <a:t>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Re-center—Shift + click location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Pan—Use keyboard arrow keys or drag mouse (Mouse must be over map for keyboard navigation to work)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Zoom out—Shift + Ctrl + drag mouse</a:t>
            </a:r>
          </a:p>
        </p:txBody>
      </p:sp>
    </p:spTree>
    <p:extLst>
      <p:ext uri="{BB962C8B-B14F-4D97-AF65-F5344CB8AC3E}">
        <p14:creationId xmlns:p14="http://schemas.microsoft.com/office/powerpoint/2010/main" val="222547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58EC3-7118-4170-A243-DE51A2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Navigating the Map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A2416-62AC-405C-BE7F-3DFD06D1FF79}"/>
              </a:ext>
            </a:extLst>
          </p:cNvPr>
          <p:cNvSpPr txBox="1"/>
          <p:nvPr/>
        </p:nvSpPr>
        <p:spPr>
          <a:xfrm>
            <a:off x="6213191" y="535899"/>
            <a:ext cx="51524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Zoom to an area by holding down the shift key and then drag the mouse within the map to draw a square.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the  “</a:t>
            </a:r>
            <a:r>
              <a:rPr lang="en-US" sz="1800" dirty="0" err="1"/>
              <a:t>hom</a:t>
            </a:r>
            <a:r>
              <a:rPr lang="en-US" sz="1800" dirty="0"/>
              <a:t>   button to get back to the default extent: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Tip</a:t>
            </a:r>
            <a:r>
              <a:rPr lang="en-US" dirty="0"/>
              <a:t>:  The home is underneath the “+ and –” map buttons:</a:t>
            </a:r>
          </a:p>
          <a:p>
            <a:pPr lvl="2"/>
            <a:r>
              <a:rPr lang="en-US" dirty="0"/>
              <a:t>	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5D86F-4807-41F0-92E3-337A3FDD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83" y="2139193"/>
            <a:ext cx="626956" cy="572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C2623-534E-4A86-9D45-ED468B0F8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922" y="4067627"/>
            <a:ext cx="8858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5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95D91A9FBCFD41A8EC391837DFF85A" ma:contentTypeVersion="9" ma:contentTypeDescription="Create a new document." ma:contentTypeScope="" ma:versionID="ace0d4d1110483131eb88be81f51097b">
  <xsd:schema xmlns:xsd="http://www.w3.org/2001/XMLSchema" xmlns:xs="http://www.w3.org/2001/XMLSchema" xmlns:p="http://schemas.microsoft.com/office/2006/metadata/properties" xmlns:ns3="65f48dcd-a835-47e8-b546-528119694594" xmlns:ns4="bd360a27-c3e4-46d6-9fba-638aae9a6180" targetNamespace="http://schemas.microsoft.com/office/2006/metadata/properties" ma:root="true" ma:fieldsID="2cd4b8916470e40fb9addeb2a8926064" ns3:_="" ns4:_="">
    <xsd:import namespace="65f48dcd-a835-47e8-b546-528119694594"/>
    <xsd:import namespace="bd360a27-c3e4-46d6-9fba-638aae9a61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48dcd-a835-47e8-b546-528119694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60a27-c3e4-46d6-9fba-638aae9a61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05700-5E91-4CFB-8B83-08EED37BBF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1CA36-8CF2-4FF7-988B-452EF06AA5BC}">
  <ds:schemaRefs>
    <ds:schemaRef ds:uri="http://purl.org/dc/terms/"/>
    <ds:schemaRef ds:uri="http://www.w3.org/XML/1998/namespace"/>
    <ds:schemaRef ds:uri="http://schemas.openxmlformats.org/package/2006/metadata/core-properties"/>
    <ds:schemaRef ds:uri="65f48dcd-a835-47e8-b546-52811969459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d360a27-c3e4-46d6-9fba-638aae9a618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ACFE99-90C4-4A5C-9687-79F1ACB63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48dcd-a835-47e8-b546-528119694594"/>
    <ds:schemaRef ds:uri="bd360a27-c3e4-46d6-9fba-638aae9a61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1254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Montana Digital Atlas</vt:lpstr>
      <vt:lpstr>Navigate to the Digital Atlas, Featured Applications:</vt:lpstr>
      <vt:lpstr>Other ways to Navigate to the Digital Atlas  </vt:lpstr>
      <vt:lpstr>Getting Started</vt:lpstr>
      <vt:lpstr>Base Maps </vt:lpstr>
      <vt:lpstr>Map Layers</vt:lpstr>
      <vt:lpstr>Map Layers Layer selection Example</vt:lpstr>
      <vt:lpstr>Navigating the Map</vt:lpstr>
      <vt:lpstr>Navigating the Map Example</vt:lpstr>
      <vt:lpstr>View Coordinates, Data Attributes, and Additional Info</vt:lpstr>
      <vt:lpstr>View Coordinates, Data Attributes, and Additional Info</vt:lpstr>
      <vt:lpstr>Search Example</vt:lpstr>
      <vt:lpstr>Search Example Results</vt:lpstr>
      <vt:lpstr>Saving/Bookmarking a Map</vt:lpstr>
      <vt:lpstr>Saving/Bookmarking a Map</vt:lpstr>
      <vt:lpstr>Generating Reports</vt:lpstr>
      <vt:lpstr>Generating Reports, Panels</vt:lpstr>
      <vt:lpstr>PowerPoint Presentation</vt:lpstr>
      <vt:lpstr>PowerPoint Presentation</vt:lpstr>
      <vt:lpstr>Generating Reports, Printing</vt:lpstr>
      <vt:lpstr>Generating Reports, Calculating Acres</vt:lpstr>
      <vt:lpstr>Generating Reports, Calculating Acres: Result</vt:lpstr>
      <vt:lpstr>Downloading Data:</vt:lpstr>
      <vt:lpstr>Downloading Data, Details: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Montana Digital Atlas</dc:title>
  <dc:creator>Trebesch, Matthew</dc:creator>
  <cp:lastModifiedBy>Trebesch, Matthew</cp:lastModifiedBy>
  <cp:revision>1</cp:revision>
  <dcterms:created xsi:type="dcterms:W3CDTF">2021-11-26T23:36:39Z</dcterms:created>
  <dcterms:modified xsi:type="dcterms:W3CDTF">2021-12-01T15:17:12Z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0x0101002295D91A9FBCFD41A8EC391837DFF85A</vt:lpwstr>
  </property>
</Properties>
</file>